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441" r:id="rId3"/>
    <p:sldId id="473" r:id="rId4"/>
    <p:sldId id="405" r:id="rId5"/>
    <p:sldId id="442" r:id="rId6"/>
    <p:sldId id="403" r:id="rId7"/>
    <p:sldId id="444" r:id="rId8"/>
    <p:sldId id="433" r:id="rId9"/>
    <p:sldId id="437" r:id="rId10"/>
    <p:sldId id="446" r:id="rId11"/>
    <p:sldId id="434" r:id="rId12"/>
    <p:sldId id="443" r:id="rId13"/>
    <p:sldId id="435" r:id="rId14"/>
    <p:sldId id="474" r:id="rId15"/>
    <p:sldId id="440" r:id="rId16"/>
    <p:sldId id="453" r:id="rId17"/>
    <p:sldId id="454" r:id="rId18"/>
    <p:sldId id="455"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4"/>
    <p:sldId id="471" r:id="rId35"/>
    <p:sldId id="472" r:id="rId36"/>
    <p:sldId id="432" r:id="rId37"/>
    <p:sldId id="448" r:id="rId38"/>
    <p:sldId id="449" r:id="rId39"/>
    <p:sldId id="447" r:id="rId40"/>
    <p:sldId id="450" r:id="rId41"/>
    <p:sldId id="451" r:id="rId42"/>
    <p:sldId id="436" r:id="rId43"/>
    <p:sldId id="445" r:id="rId44"/>
    <p:sldId id="404" r:id="rId45"/>
    <p:sldId id="475"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4D"/>
    <a:srgbClr val="FF6600"/>
    <a:srgbClr val="EDEB99"/>
    <a:srgbClr val="29344B"/>
    <a:srgbClr val="466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5538" autoAdjust="0"/>
  </p:normalViewPr>
  <p:slideViewPr>
    <p:cSldViewPr>
      <p:cViewPr>
        <p:scale>
          <a:sx n="100" d="100"/>
          <a:sy n="100" d="100"/>
        </p:scale>
        <p:origin x="-1314" y="-258"/>
      </p:cViewPr>
      <p:guideLst>
        <p:guide orient="horz" pos="2160"/>
        <p:guide pos="2880"/>
      </p:guideLst>
    </p:cSldViewPr>
  </p:slideViewPr>
  <p:notesTextViewPr>
    <p:cViewPr>
      <p:scale>
        <a:sx n="1" d="1"/>
        <a:sy n="1" d="1"/>
      </p:scale>
      <p:origin x="0" y="0"/>
    </p:cViewPr>
  </p:notesTextViewPr>
  <p:notesViewPr>
    <p:cSldViewPr>
      <p:cViewPr>
        <p:scale>
          <a:sx n="130" d="100"/>
          <a:sy n="130" d="100"/>
        </p:scale>
        <p:origin x="-2814" y="2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7A55D-7AC4-4A78-9277-1D8CA94FBE06}"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fr-FR"/>
        </a:p>
      </dgm:t>
    </dgm:pt>
    <dgm:pt modelId="{3CF0F8BB-84D8-4644-8AFB-DBABCAD74CE2}">
      <dgm:prSet phldrT="[Texte]" custT="1"/>
      <dgm:spPr/>
      <dgm:t>
        <a:bodyPr/>
        <a:lstStyle/>
        <a:p>
          <a:r>
            <a:rPr lang="fr-FR" sz="1800" b="1" dirty="0" smtClean="0">
              <a:latin typeface="Franklin Gothic Book" panose="020B0503020102020204" pitchFamily="34" charset="0"/>
            </a:rPr>
            <a:t>Les communes et la Communauté </a:t>
          </a:r>
          <a:r>
            <a:rPr lang="fr-FR" sz="1800" b="1" dirty="0" smtClean="0">
              <a:latin typeface="Franklin Gothic Book" panose="020B0503020102020204" pitchFamily="34" charset="0"/>
            </a:rPr>
            <a:t>urbaine </a:t>
          </a:r>
          <a:r>
            <a:rPr lang="fr-FR" sz="1800" b="1" dirty="0" smtClean="0">
              <a:latin typeface="Franklin Gothic Book" panose="020B0503020102020204" pitchFamily="34" charset="0"/>
            </a:rPr>
            <a:t>de Caen la MER   </a:t>
          </a:r>
          <a:endParaRPr lang="fr-FR" sz="1800" b="1" dirty="0">
            <a:latin typeface="Franklin Gothic Book" panose="020B0503020102020204" pitchFamily="34" charset="0"/>
          </a:endParaRPr>
        </a:p>
      </dgm:t>
    </dgm:pt>
    <dgm:pt modelId="{56278C78-1FA5-47C8-B528-7C37EAD8BCCB}" type="parTrans" cxnId="{F1F5E8D2-416B-45D8-B94B-545DE5A05C7B}">
      <dgm:prSet/>
      <dgm:spPr/>
      <dgm:t>
        <a:bodyPr/>
        <a:lstStyle/>
        <a:p>
          <a:endParaRPr lang="fr-FR"/>
        </a:p>
      </dgm:t>
    </dgm:pt>
    <dgm:pt modelId="{9C423D42-FB47-47B1-ADDB-F579AC2E731A}" type="sibTrans" cxnId="{F1F5E8D2-416B-45D8-B94B-545DE5A05C7B}">
      <dgm:prSet/>
      <dgm:spPr/>
      <dgm:t>
        <a:bodyPr/>
        <a:lstStyle/>
        <a:p>
          <a:endParaRPr lang="fr-FR"/>
        </a:p>
      </dgm:t>
    </dgm:pt>
    <dgm:pt modelId="{E2069EB1-7144-4669-82D2-76E263036404}">
      <dgm:prSet phldrT="[Texte]" custT="1"/>
      <dgm:spPr/>
      <dgm:t>
        <a:bodyPr/>
        <a:lstStyle/>
        <a:p>
          <a:r>
            <a:rPr lang="fr-FR" sz="1800" b="1" dirty="0" smtClean="0">
              <a:latin typeface="Franklin Gothic Book" panose="020B0503020102020204" pitchFamily="34" charset="0"/>
            </a:rPr>
            <a:t>LE SDEC ENERGIE:</a:t>
          </a:r>
        </a:p>
        <a:p>
          <a:r>
            <a:rPr lang="fr-FR" sz="1800" b="1" dirty="0" smtClean="0">
              <a:latin typeface="Franklin Gothic Book" panose="020B0503020102020204" pitchFamily="34" charset="0"/>
            </a:rPr>
            <a:t>« AODE » </a:t>
          </a:r>
          <a:r>
            <a:rPr lang="fr-FR" sz="1800" b="1" dirty="0" smtClean="0">
              <a:latin typeface="Franklin Gothic Book" panose="020B0503020102020204" pitchFamily="34" charset="0"/>
            </a:rPr>
            <a:t>ou Autorité </a:t>
          </a:r>
          <a:r>
            <a:rPr lang="fr-FR" sz="1800" b="1" dirty="0" err="1" smtClean="0">
              <a:latin typeface="Franklin Gothic Book" panose="020B0503020102020204" pitchFamily="34" charset="0"/>
            </a:rPr>
            <a:t>concédante</a:t>
          </a:r>
          <a:endParaRPr lang="fr-FR" sz="1800" b="1" dirty="0">
            <a:latin typeface="Franklin Gothic Book" panose="020B0503020102020204" pitchFamily="34" charset="0"/>
          </a:endParaRPr>
        </a:p>
      </dgm:t>
    </dgm:pt>
    <dgm:pt modelId="{CB0B2D4D-4EC5-4F86-8FBE-72FFB15A8699}" type="parTrans" cxnId="{E6A50316-8415-4976-8154-409371337926}">
      <dgm:prSet/>
      <dgm:spPr/>
      <dgm:t>
        <a:bodyPr/>
        <a:lstStyle/>
        <a:p>
          <a:endParaRPr lang="fr-FR"/>
        </a:p>
      </dgm:t>
    </dgm:pt>
    <dgm:pt modelId="{B55F46C6-A0D4-4240-A721-355C0DC925AB}" type="sibTrans" cxnId="{E6A50316-8415-4976-8154-409371337926}">
      <dgm:prSet/>
      <dgm:spPr/>
      <dgm:t>
        <a:bodyPr/>
        <a:lstStyle/>
        <a:p>
          <a:endParaRPr lang="fr-FR"/>
        </a:p>
      </dgm:t>
    </dgm:pt>
    <dgm:pt modelId="{44232CBD-19D5-4781-9CB3-ACC4A88FB7C7}">
      <dgm:prSet phldrT="[Texte]" custT="1"/>
      <dgm:spPr/>
      <dgm:t>
        <a:bodyPr/>
        <a:lstStyle/>
        <a:p>
          <a:r>
            <a:rPr lang="fr-FR" sz="1800" b="1" dirty="0" smtClean="0">
              <a:latin typeface="Franklin Gothic Book" panose="020B0503020102020204" pitchFamily="34" charset="0"/>
            </a:rPr>
            <a:t>Les concessionnaires</a:t>
          </a:r>
          <a:endParaRPr lang="fr-FR" sz="1800" b="1" dirty="0">
            <a:latin typeface="Franklin Gothic Book" panose="020B0503020102020204" pitchFamily="34" charset="0"/>
          </a:endParaRPr>
        </a:p>
      </dgm:t>
    </dgm:pt>
    <dgm:pt modelId="{99E68F1C-7FFA-414C-81CC-5E185F6E6595}" type="parTrans" cxnId="{E866B619-E480-4540-8A8E-7F0470CF611A}">
      <dgm:prSet/>
      <dgm:spPr/>
      <dgm:t>
        <a:bodyPr/>
        <a:lstStyle/>
        <a:p>
          <a:endParaRPr lang="fr-FR"/>
        </a:p>
      </dgm:t>
    </dgm:pt>
    <dgm:pt modelId="{493F70E8-C0BE-4B7B-AECF-2398B8F83D30}" type="sibTrans" cxnId="{E866B619-E480-4540-8A8E-7F0470CF611A}">
      <dgm:prSet/>
      <dgm:spPr/>
      <dgm:t>
        <a:bodyPr/>
        <a:lstStyle/>
        <a:p>
          <a:endParaRPr lang="fr-FR"/>
        </a:p>
      </dgm:t>
    </dgm:pt>
    <dgm:pt modelId="{C5553F9F-4A4B-45EE-A69B-C4756C0CE621}">
      <dgm:prSet phldrT="[Texte]" custT="1"/>
      <dgm:spPr/>
      <dgm:t>
        <a:bodyPr/>
        <a:lstStyle/>
        <a:p>
          <a:r>
            <a:rPr lang="fr-FR" sz="1800" b="1" dirty="0" smtClean="0">
              <a:latin typeface="Franklin Gothic Book" panose="020B0503020102020204" pitchFamily="34" charset="0"/>
            </a:rPr>
            <a:t>Les usagers </a:t>
          </a:r>
          <a:endParaRPr lang="fr-FR" sz="1800" b="1" dirty="0">
            <a:latin typeface="Franklin Gothic Book" panose="020B0503020102020204" pitchFamily="34" charset="0"/>
          </a:endParaRPr>
        </a:p>
      </dgm:t>
    </dgm:pt>
    <dgm:pt modelId="{DC92DEA7-AC5B-49F5-BBD3-CA1F3B201E61}" type="parTrans" cxnId="{B86984AE-53C7-43FB-90D4-2F7F0BD1B7F6}">
      <dgm:prSet/>
      <dgm:spPr/>
      <dgm:t>
        <a:bodyPr/>
        <a:lstStyle/>
        <a:p>
          <a:endParaRPr lang="fr-FR"/>
        </a:p>
      </dgm:t>
    </dgm:pt>
    <dgm:pt modelId="{F0179883-1F13-472B-9C3D-883AFDF0E10D}" type="sibTrans" cxnId="{B86984AE-53C7-43FB-90D4-2F7F0BD1B7F6}">
      <dgm:prSet/>
      <dgm:spPr/>
      <dgm:t>
        <a:bodyPr/>
        <a:lstStyle/>
        <a:p>
          <a:endParaRPr lang="fr-FR"/>
        </a:p>
      </dgm:t>
    </dgm:pt>
    <dgm:pt modelId="{80C8119A-246C-4F49-85BB-F8A255C404DA}" type="pres">
      <dgm:prSet presAssocID="{3607A55D-7AC4-4A78-9277-1D8CA94FBE06}" presName="diagram" presStyleCnt="0">
        <dgm:presLayoutVars>
          <dgm:dir/>
          <dgm:resizeHandles/>
        </dgm:presLayoutVars>
      </dgm:prSet>
      <dgm:spPr/>
      <dgm:t>
        <a:bodyPr/>
        <a:lstStyle/>
        <a:p>
          <a:endParaRPr lang="fr-FR"/>
        </a:p>
      </dgm:t>
    </dgm:pt>
    <dgm:pt modelId="{B2D6E2DE-5222-4113-B973-F0D810B01E61}" type="pres">
      <dgm:prSet presAssocID="{3CF0F8BB-84D8-4644-8AFB-DBABCAD74CE2}" presName="firstNode" presStyleLbl="node1" presStyleIdx="0" presStyleCnt="4" custScaleX="107995" custScaleY="74886">
        <dgm:presLayoutVars>
          <dgm:bulletEnabled val="1"/>
        </dgm:presLayoutVars>
      </dgm:prSet>
      <dgm:spPr/>
      <dgm:t>
        <a:bodyPr/>
        <a:lstStyle/>
        <a:p>
          <a:endParaRPr lang="fr-FR"/>
        </a:p>
      </dgm:t>
    </dgm:pt>
    <dgm:pt modelId="{58F0B998-3A85-420F-89EC-D7195FC74EE4}" type="pres">
      <dgm:prSet presAssocID="{9C423D42-FB47-47B1-ADDB-F579AC2E731A}" presName="sibTrans" presStyleLbl="sibTrans2D1" presStyleIdx="0" presStyleCnt="3" custAng="0"/>
      <dgm:spPr/>
      <dgm:t>
        <a:bodyPr/>
        <a:lstStyle/>
        <a:p>
          <a:endParaRPr lang="fr-FR"/>
        </a:p>
      </dgm:t>
    </dgm:pt>
    <dgm:pt modelId="{4927D4BA-25DE-4D22-88B4-67879610C3BF}" type="pres">
      <dgm:prSet presAssocID="{E2069EB1-7144-4669-82D2-76E263036404}" presName="middleNode" presStyleCnt="0"/>
      <dgm:spPr/>
    </dgm:pt>
    <dgm:pt modelId="{5DAC4DB9-BA70-483F-9B73-54C1E231501D}" type="pres">
      <dgm:prSet presAssocID="{E2069EB1-7144-4669-82D2-76E263036404}" presName="padding" presStyleLbl="node1" presStyleIdx="0" presStyleCnt="4"/>
      <dgm:spPr/>
    </dgm:pt>
    <dgm:pt modelId="{F637FF96-7E91-44DA-B1A8-700DD1A3084A}" type="pres">
      <dgm:prSet presAssocID="{E2069EB1-7144-4669-82D2-76E263036404}" presName="shape" presStyleLbl="node1" presStyleIdx="1" presStyleCnt="4" custScaleX="165038">
        <dgm:presLayoutVars>
          <dgm:bulletEnabled val="1"/>
        </dgm:presLayoutVars>
      </dgm:prSet>
      <dgm:spPr/>
      <dgm:t>
        <a:bodyPr/>
        <a:lstStyle/>
        <a:p>
          <a:endParaRPr lang="fr-FR"/>
        </a:p>
      </dgm:t>
    </dgm:pt>
    <dgm:pt modelId="{C529BC8A-9A85-41D0-99AF-6F201E9D2CF6}" type="pres">
      <dgm:prSet presAssocID="{B55F46C6-A0D4-4240-A721-355C0DC925AB}" presName="sibTrans" presStyleLbl="sibTrans2D1" presStyleIdx="1" presStyleCnt="3"/>
      <dgm:spPr/>
      <dgm:t>
        <a:bodyPr/>
        <a:lstStyle/>
        <a:p>
          <a:endParaRPr lang="fr-FR"/>
        </a:p>
      </dgm:t>
    </dgm:pt>
    <dgm:pt modelId="{E1AE3EB6-30BC-4327-BF14-D6B89C6D0A53}" type="pres">
      <dgm:prSet presAssocID="{44232CBD-19D5-4781-9CB3-ACC4A88FB7C7}" presName="middleNode" presStyleCnt="0"/>
      <dgm:spPr/>
    </dgm:pt>
    <dgm:pt modelId="{4B508737-1900-4AC6-86A5-C3999E4DBCED}" type="pres">
      <dgm:prSet presAssocID="{44232CBD-19D5-4781-9CB3-ACC4A88FB7C7}" presName="padding" presStyleLbl="node1" presStyleIdx="1" presStyleCnt="4"/>
      <dgm:spPr/>
    </dgm:pt>
    <dgm:pt modelId="{B2D70E42-7172-4A85-8EBE-AAFD04F37BE9}" type="pres">
      <dgm:prSet presAssocID="{44232CBD-19D5-4781-9CB3-ACC4A88FB7C7}" presName="shape" presStyleLbl="node1" presStyleIdx="2" presStyleCnt="4" custScaleX="168046">
        <dgm:presLayoutVars>
          <dgm:bulletEnabled val="1"/>
        </dgm:presLayoutVars>
      </dgm:prSet>
      <dgm:spPr/>
      <dgm:t>
        <a:bodyPr/>
        <a:lstStyle/>
        <a:p>
          <a:endParaRPr lang="fr-FR"/>
        </a:p>
      </dgm:t>
    </dgm:pt>
    <dgm:pt modelId="{9DF504BB-76BB-46B1-BD5B-F9F7595C2C35}" type="pres">
      <dgm:prSet presAssocID="{493F70E8-C0BE-4B7B-AECF-2398B8F83D30}" presName="sibTrans" presStyleLbl="sibTrans2D1" presStyleIdx="2" presStyleCnt="3"/>
      <dgm:spPr/>
      <dgm:t>
        <a:bodyPr/>
        <a:lstStyle/>
        <a:p>
          <a:endParaRPr lang="fr-FR"/>
        </a:p>
      </dgm:t>
    </dgm:pt>
    <dgm:pt modelId="{FB94DFFD-174E-46E4-9C7B-D8960CCF27DC}" type="pres">
      <dgm:prSet presAssocID="{C5553F9F-4A4B-45EE-A69B-C4756C0CE621}" presName="lastNode" presStyleLbl="node1" presStyleIdx="3" presStyleCnt="4" custScaleX="99910" custScaleY="68222">
        <dgm:presLayoutVars>
          <dgm:bulletEnabled val="1"/>
        </dgm:presLayoutVars>
      </dgm:prSet>
      <dgm:spPr/>
      <dgm:t>
        <a:bodyPr/>
        <a:lstStyle/>
        <a:p>
          <a:endParaRPr lang="fr-FR"/>
        </a:p>
      </dgm:t>
    </dgm:pt>
  </dgm:ptLst>
  <dgm:cxnLst>
    <dgm:cxn modelId="{F1F5E8D2-416B-45D8-B94B-545DE5A05C7B}" srcId="{3607A55D-7AC4-4A78-9277-1D8CA94FBE06}" destId="{3CF0F8BB-84D8-4644-8AFB-DBABCAD74CE2}" srcOrd="0" destOrd="0" parTransId="{56278C78-1FA5-47C8-B528-7C37EAD8BCCB}" sibTransId="{9C423D42-FB47-47B1-ADDB-F579AC2E731A}"/>
    <dgm:cxn modelId="{2F8C9C06-6E30-4512-806C-BE876040F74F}" type="presOf" srcId="{44232CBD-19D5-4781-9CB3-ACC4A88FB7C7}" destId="{B2D70E42-7172-4A85-8EBE-AAFD04F37BE9}" srcOrd="0" destOrd="0" presId="urn:microsoft.com/office/officeart/2005/8/layout/bProcess2"/>
    <dgm:cxn modelId="{9C893B8A-A0C6-49BB-8F56-F886AD96D6C1}" type="presOf" srcId="{B55F46C6-A0D4-4240-A721-355C0DC925AB}" destId="{C529BC8A-9A85-41D0-99AF-6F201E9D2CF6}" srcOrd="0" destOrd="0" presId="urn:microsoft.com/office/officeart/2005/8/layout/bProcess2"/>
    <dgm:cxn modelId="{679931EA-9088-4F61-AEEF-A0BC4AA4323E}" type="presOf" srcId="{9C423D42-FB47-47B1-ADDB-F579AC2E731A}" destId="{58F0B998-3A85-420F-89EC-D7195FC74EE4}" srcOrd="0" destOrd="0" presId="urn:microsoft.com/office/officeart/2005/8/layout/bProcess2"/>
    <dgm:cxn modelId="{5389AF60-0750-41C0-85AE-A4CB164BB9EE}" type="presOf" srcId="{3CF0F8BB-84D8-4644-8AFB-DBABCAD74CE2}" destId="{B2D6E2DE-5222-4113-B973-F0D810B01E61}" srcOrd="0" destOrd="0" presId="urn:microsoft.com/office/officeart/2005/8/layout/bProcess2"/>
    <dgm:cxn modelId="{E866B619-E480-4540-8A8E-7F0470CF611A}" srcId="{3607A55D-7AC4-4A78-9277-1D8CA94FBE06}" destId="{44232CBD-19D5-4781-9CB3-ACC4A88FB7C7}" srcOrd="2" destOrd="0" parTransId="{99E68F1C-7FFA-414C-81CC-5E185F6E6595}" sibTransId="{493F70E8-C0BE-4B7B-AECF-2398B8F83D30}"/>
    <dgm:cxn modelId="{32941B60-8183-49DF-9D7E-0CD057CB6DDA}" type="presOf" srcId="{3607A55D-7AC4-4A78-9277-1D8CA94FBE06}" destId="{80C8119A-246C-4F49-85BB-F8A255C404DA}" srcOrd="0" destOrd="0" presId="urn:microsoft.com/office/officeart/2005/8/layout/bProcess2"/>
    <dgm:cxn modelId="{B86984AE-53C7-43FB-90D4-2F7F0BD1B7F6}" srcId="{3607A55D-7AC4-4A78-9277-1D8CA94FBE06}" destId="{C5553F9F-4A4B-45EE-A69B-C4756C0CE621}" srcOrd="3" destOrd="0" parTransId="{DC92DEA7-AC5B-49F5-BBD3-CA1F3B201E61}" sibTransId="{F0179883-1F13-472B-9C3D-883AFDF0E10D}"/>
    <dgm:cxn modelId="{39C910B4-5706-482B-A54D-67D40634B3C4}" type="presOf" srcId="{E2069EB1-7144-4669-82D2-76E263036404}" destId="{F637FF96-7E91-44DA-B1A8-700DD1A3084A}" srcOrd="0" destOrd="0" presId="urn:microsoft.com/office/officeart/2005/8/layout/bProcess2"/>
    <dgm:cxn modelId="{7BE22287-C024-404D-85DB-578B09515339}" type="presOf" srcId="{493F70E8-C0BE-4B7B-AECF-2398B8F83D30}" destId="{9DF504BB-76BB-46B1-BD5B-F9F7595C2C35}" srcOrd="0" destOrd="0" presId="urn:microsoft.com/office/officeart/2005/8/layout/bProcess2"/>
    <dgm:cxn modelId="{E402E675-E225-4CEE-B627-456EE5E63BCA}" type="presOf" srcId="{C5553F9F-4A4B-45EE-A69B-C4756C0CE621}" destId="{FB94DFFD-174E-46E4-9C7B-D8960CCF27DC}" srcOrd="0" destOrd="0" presId="urn:microsoft.com/office/officeart/2005/8/layout/bProcess2"/>
    <dgm:cxn modelId="{E6A50316-8415-4976-8154-409371337926}" srcId="{3607A55D-7AC4-4A78-9277-1D8CA94FBE06}" destId="{E2069EB1-7144-4669-82D2-76E263036404}" srcOrd="1" destOrd="0" parTransId="{CB0B2D4D-4EC5-4F86-8FBE-72FFB15A8699}" sibTransId="{B55F46C6-A0D4-4240-A721-355C0DC925AB}"/>
    <dgm:cxn modelId="{D6AFB58C-A03D-4DDF-9DEC-E08BBEC30FFF}" type="presParOf" srcId="{80C8119A-246C-4F49-85BB-F8A255C404DA}" destId="{B2D6E2DE-5222-4113-B973-F0D810B01E61}" srcOrd="0" destOrd="0" presId="urn:microsoft.com/office/officeart/2005/8/layout/bProcess2"/>
    <dgm:cxn modelId="{195AD371-B990-4DA0-8964-31C32E89EF2E}" type="presParOf" srcId="{80C8119A-246C-4F49-85BB-F8A255C404DA}" destId="{58F0B998-3A85-420F-89EC-D7195FC74EE4}" srcOrd="1" destOrd="0" presId="urn:microsoft.com/office/officeart/2005/8/layout/bProcess2"/>
    <dgm:cxn modelId="{96999480-CD0A-4CD2-8A94-99F1EFA79AD9}" type="presParOf" srcId="{80C8119A-246C-4F49-85BB-F8A255C404DA}" destId="{4927D4BA-25DE-4D22-88B4-67879610C3BF}" srcOrd="2" destOrd="0" presId="urn:microsoft.com/office/officeart/2005/8/layout/bProcess2"/>
    <dgm:cxn modelId="{F5BFBD71-15AC-47B5-AA1A-2EAB67EDFEC9}" type="presParOf" srcId="{4927D4BA-25DE-4D22-88B4-67879610C3BF}" destId="{5DAC4DB9-BA70-483F-9B73-54C1E231501D}" srcOrd="0" destOrd="0" presId="urn:microsoft.com/office/officeart/2005/8/layout/bProcess2"/>
    <dgm:cxn modelId="{2EA496CB-4424-4F8C-A603-1EA44BE0C53E}" type="presParOf" srcId="{4927D4BA-25DE-4D22-88B4-67879610C3BF}" destId="{F637FF96-7E91-44DA-B1A8-700DD1A3084A}" srcOrd="1" destOrd="0" presId="urn:microsoft.com/office/officeart/2005/8/layout/bProcess2"/>
    <dgm:cxn modelId="{4FA0170B-205C-4FCA-8C61-A63C6233FAB7}" type="presParOf" srcId="{80C8119A-246C-4F49-85BB-F8A255C404DA}" destId="{C529BC8A-9A85-41D0-99AF-6F201E9D2CF6}" srcOrd="3" destOrd="0" presId="urn:microsoft.com/office/officeart/2005/8/layout/bProcess2"/>
    <dgm:cxn modelId="{E2B2E763-D84D-4DB8-8005-C68F0B8B967A}" type="presParOf" srcId="{80C8119A-246C-4F49-85BB-F8A255C404DA}" destId="{E1AE3EB6-30BC-4327-BF14-D6B89C6D0A53}" srcOrd="4" destOrd="0" presId="urn:microsoft.com/office/officeart/2005/8/layout/bProcess2"/>
    <dgm:cxn modelId="{120E2FA7-CE5A-4249-BF8D-B9B67AE28713}" type="presParOf" srcId="{E1AE3EB6-30BC-4327-BF14-D6B89C6D0A53}" destId="{4B508737-1900-4AC6-86A5-C3999E4DBCED}" srcOrd="0" destOrd="0" presId="urn:microsoft.com/office/officeart/2005/8/layout/bProcess2"/>
    <dgm:cxn modelId="{E09A2822-4EB1-432A-BD4E-631A981FF813}" type="presParOf" srcId="{E1AE3EB6-30BC-4327-BF14-D6B89C6D0A53}" destId="{B2D70E42-7172-4A85-8EBE-AAFD04F37BE9}" srcOrd="1" destOrd="0" presId="urn:microsoft.com/office/officeart/2005/8/layout/bProcess2"/>
    <dgm:cxn modelId="{301454B0-48D9-4A1E-88BC-3B11FD60050C}" type="presParOf" srcId="{80C8119A-246C-4F49-85BB-F8A255C404DA}" destId="{9DF504BB-76BB-46B1-BD5B-F9F7595C2C35}" srcOrd="5" destOrd="0" presId="urn:microsoft.com/office/officeart/2005/8/layout/bProcess2"/>
    <dgm:cxn modelId="{C2DDE4D3-9B6F-4BBF-9E88-5D4F732B0911}" type="presParOf" srcId="{80C8119A-246C-4F49-85BB-F8A255C404DA}" destId="{FB94DFFD-174E-46E4-9C7B-D8960CCF27DC}" srcOrd="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88AF5-0500-4E0C-A498-17C7F9F0E949}"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fr-FR"/>
        </a:p>
      </dgm:t>
    </dgm:pt>
    <dgm:pt modelId="{CDCFC850-39E2-49AD-A459-D1F35C13AB45}">
      <dgm:prSet phldrT="[Texte]"/>
      <dgm:spPr/>
      <dgm:t>
        <a:bodyPr/>
        <a:lstStyle/>
        <a:p>
          <a:r>
            <a:rPr lang="fr-FR" b="1" dirty="0" smtClean="0">
              <a:latin typeface="Franklin Gothic Book" panose="020B0503020102020204" pitchFamily="34" charset="0"/>
            </a:rPr>
            <a:t>Mission de développement et d’exploitation du réseau</a:t>
          </a:r>
          <a:endParaRPr lang="fr-FR" b="1" dirty="0">
            <a:latin typeface="Franklin Gothic Book" panose="020B0503020102020204" pitchFamily="34" charset="0"/>
          </a:endParaRPr>
        </a:p>
      </dgm:t>
    </dgm:pt>
    <dgm:pt modelId="{1A0FD52A-95F7-416B-B54D-4B8D227E5D9F}" type="parTrans" cxnId="{239B3D51-D321-42CD-B015-B42C46E39AEE}">
      <dgm:prSet/>
      <dgm:spPr/>
      <dgm:t>
        <a:bodyPr/>
        <a:lstStyle/>
        <a:p>
          <a:endParaRPr lang="fr-FR"/>
        </a:p>
      </dgm:t>
    </dgm:pt>
    <dgm:pt modelId="{E631862D-E2E6-4DF1-93D0-CC15CD880CE3}" type="sibTrans" cxnId="{239B3D51-D321-42CD-B015-B42C46E39AEE}">
      <dgm:prSet/>
      <dgm:spPr/>
      <dgm:t>
        <a:bodyPr/>
        <a:lstStyle/>
        <a:p>
          <a:endParaRPr lang="fr-FR"/>
        </a:p>
      </dgm:t>
    </dgm:pt>
    <dgm:pt modelId="{D10CFF28-F0A7-463C-87C6-E4755676F559}">
      <dgm:prSet phldrT="[Texte]"/>
      <dgm:spPr/>
      <dgm:t>
        <a:bodyPr/>
        <a:lstStyle/>
        <a:p>
          <a:r>
            <a:rPr lang="fr-FR" b="1" dirty="0" smtClean="0">
              <a:solidFill>
                <a:srgbClr val="29344B"/>
              </a:solidFill>
              <a:latin typeface="Franklin Gothic Book" panose="020B0503020102020204" pitchFamily="34" charset="0"/>
            </a:rPr>
            <a:t>Enedis</a:t>
          </a:r>
          <a:endParaRPr lang="fr-FR" b="1" dirty="0">
            <a:solidFill>
              <a:srgbClr val="29344B"/>
            </a:solidFill>
            <a:latin typeface="Franklin Gothic Book" panose="020B0503020102020204" pitchFamily="34" charset="0"/>
          </a:endParaRPr>
        </a:p>
      </dgm:t>
    </dgm:pt>
    <dgm:pt modelId="{8557E75E-32C7-418F-A971-0F19F0963CA1}" type="parTrans" cxnId="{2E20A8CF-3271-421A-9435-EC3E0475D473}">
      <dgm:prSet/>
      <dgm:spPr/>
      <dgm:t>
        <a:bodyPr/>
        <a:lstStyle/>
        <a:p>
          <a:endParaRPr lang="fr-FR"/>
        </a:p>
      </dgm:t>
    </dgm:pt>
    <dgm:pt modelId="{AC2842F8-992A-4286-BCF4-A465ED2E9931}" type="sibTrans" cxnId="{2E20A8CF-3271-421A-9435-EC3E0475D473}">
      <dgm:prSet/>
      <dgm:spPr/>
      <dgm:t>
        <a:bodyPr/>
        <a:lstStyle/>
        <a:p>
          <a:endParaRPr lang="fr-FR"/>
        </a:p>
      </dgm:t>
    </dgm:pt>
    <dgm:pt modelId="{FD0939D3-543C-4E00-95A0-7AB6F8D41E3B}">
      <dgm:prSet phldrT="[Texte]"/>
      <dgm:spPr/>
      <dgm:t>
        <a:bodyPr/>
        <a:lstStyle/>
        <a:p>
          <a:r>
            <a:rPr lang="fr-FR" b="1" dirty="0" smtClean="0">
              <a:latin typeface="Franklin Gothic Book" panose="020B0503020102020204" pitchFamily="34" charset="0"/>
            </a:rPr>
            <a:t>Mission de fourniture  d’électricité aux tarifs réglementés de vente</a:t>
          </a:r>
          <a:endParaRPr lang="fr-FR" b="1" dirty="0">
            <a:latin typeface="Franklin Gothic Book" panose="020B0503020102020204" pitchFamily="34" charset="0"/>
          </a:endParaRPr>
        </a:p>
      </dgm:t>
    </dgm:pt>
    <dgm:pt modelId="{3896662D-1685-4430-8ECF-E9857C763C6A}" type="parTrans" cxnId="{0665CBDE-A9D9-441B-81DA-091885175C35}">
      <dgm:prSet/>
      <dgm:spPr/>
      <dgm:t>
        <a:bodyPr/>
        <a:lstStyle/>
        <a:p>
          <a:endParaRPr lang="fr-FR"/>
        </a:p>
      </dgm:t>
    </dgm:pt>
    <dgm:pt modelId="{9541D04C-9573-4936-9F91-05F8A966C725}" type="sibTrans" cxnId="{0665CBDE-A9D9-441B-81DA-091885175C35}">
      <dgm:prSet/>
      <dgm:spPr/>
      <dgm:t>
        <a:bodyPr/>
        <a:lstStyle/>
        <a:p>
          <a:endParaRPr lang="fr-FR"/>
        </a:p>
      </dgm:t>
    </dgm:pt>
    <dgm:pt modelId="{959E1E02-D406-4DF6-9104-4CE1F8332C07}">
      <dgm:prSet phldrT="[Texte]"/>
      <dgm:spPr/>
      <dgm:t>
        <a:bodyPr/>
        <a:lstStyle/>
        <a:p>
          <a:r>
            <a:rPr lang="fr-FR" b="1" dirty="0" smtClean="0">
              <a:solidFill>
                <a:srgbClr val="29344B"/>
              </a:solidFill>
              <a:latin typeface="Franklin Gothic Book" panose="020B0503020102020204" pitchFamily="34" charset="0"/>
            </a:rPr>
            <a:t>EDF</a:t>
          </a:r>
          <a:endParaRPr lang="fr-FR" b="1" dirty="0">
            <a:solidFill>
              <a:srgbClr val="29344B"/>
            </a:solidFill>
            <a:latin typeface="Franklin Gothic Book" panose="020B0503020102020204" pitchFamily="34" charset="0"/>
          </a:endParaRPr>
        </a:p>
      </dgm:t>
    </dgm:pt>
    <dgm:pt modelId="{0C54F4CD-EBBD-4691-B1D1-80E7CA178BA6}" type="parTrans" cxnId="{4C290C79-FCD2-4B8A-8154-6AFDC7061D38}">
      <dgm:prSet/>
      <dgm:spPr/>
      <dgm:t>
        <a:bodyPr/>
        <a:lstStyle/>
        <a:p>
          <a:endParaRPr lang="fr-FR"/>
        </a:p>
      </dgm:t>
    </dgm:pt>
    <dgm:pt modelId="{1FAD9B69-4441-44CE-A4D2-4EF8136D092F}" type="sibTrans" cxnId="{4C290C79-FCD2-4B8A-8154-6AFDC7061D38}">
      <dgm:prSet/>
      <dgm:spPr/>
      <dgm:t>
        <a:bodyPr/>
        <a:lstStyle/>
        <a:p>
          <a:endParaRPr lang="fr-FR"/>
        </a:p>
      </dgm:t>
    </dgm:pt>
    <dgm:pt modelId="{8301182C-3732-4FFF-BEE1-D48DE985DC0D}" type="pres">
      <dgm:prSet presAssocID="{D0F88AF5-0500-4E0C-A498-17C7F9F0E949}" presName="linear" presStyleCnt="0">
        <dgm:presLayoutVars>
          <dgm:dir/>
          <dgm:animLvl val="lvl"/>
          <dgm:resizeHandles val="exact"/>
        </dgm:presLayoutVars>
      </dgm:prSet>
      <dgm:spPr/>
      <dgm:t>
        <a:bodyPr/>
        <a:lstStyle/>
        <a:p>
          <a:endParaRPr lang="fr-FR"/>
        </a:p>
      </dgm:t>
    </dgm:pt>
    <dgm:pt modelId="{1990C1AE-533D-4304-A67C-595737828FB6}" type="pres">
      <dgm:prSet presAssocID="{CDCFC850-39E2-49AD-A459-D1F35C13AB45}" presName="parentLin" presStyleCnt="0"/>
      <dgm:spPr/>
    </dgm:pt>
    <dgm:pt modelId="{E5A09464-FAE9-4918-A4FE-0C18799DB3F0}" type="pres">
      <dgm:prSet presAssocID="{CDCFC850-39E2-49AD-A459-D1F35C13AB45}" presName="parentLeftMargin" presStyleLbl="node1" presStyleIdx="0" presStyleCnt="2"/>
      <dgm:spPr/>
      <dgm:t>
        <a:bodyPr/>
        <a:lstStyle/>
        <a:p>
          <a:endParaRPr lang="fr-FR"/>
        </a:p>
      </dgm:t>
    </dgm:pt>
    <dgm:pt modelId="{81F9C86B-3FBC-4C6A-9D74-820BE5CA74A0}" type="pres">
      <dgm:prSet presAssocID="{CDCFC850-39E2-49AD-A459-D1F35C13AB45}" presName="parentText" presStyleLbl="node1" presStyleIdx="0" presStyleCnt="2" custScaleX="120010">
        <dgm:presLayoutVars>
          <dgm:chMax val="0"/>
          <dgm:bulletEnabled val="1"/>
        </dgm:presLayoutVars>
      </dgm:prSet>
      <dgm:spPr/>
      <dgm:t>
        <a:bodyPr/>
        <a:lstStyle/>
        <a:p>
          <a:endParaRPr lang="fr-FR"/>
        </a:p>
      </dgm:t>
    </dgm:pt>
    <dgm:pt modelId="{A18BF743-A540-4425-BE7A-A3F84193DA83}" type="pres">
      <dgm:prSet presAssocID="{CDCFC850-39E2-49AD-A459-D1F35C13AB45}" presName="negativeSpace" presStyleCnt="0"/>
      <dgm:spPr/>
    </dgm:pt>
    <dgm:pt modelId="{542F9EB7-00C3-45BA-95BF-DD2752A60F64}" type="pres">
      <dgm:prSet presAssocID="{CDCFC850-39E2-49AD-A459-D1F35C13AB45}" presName="childText" presStyleLbl="conFgAcc1" presStyleIdx="0" presStyleCnt="2">
        <dgm:presLayoutVars>
          <dgm:bulletEnabled val="1"/>
        </dgm:presLayoutVars>
      </dgm:prSet>
      <dgm:spPr/>
      <dgm:t>
        <a:bodyPr/>
        <a:lstStyle/>
        <a:p>
          <a:endParaRPr lang="fr-FR"/>
        </a:p>
      </dgm:t>
    </dgm:pt>
    <dgm:pt modelId="{70924409-5E21-47F5-9318-A59E5C2C477E}" type="pres">
      <dgm:prSet presAssocID="{E631862D-E2E6-4DF1-93D0-CC15CD880CE3}" presName="spaceBetweenRectangles" presStyleCnt="0"/>
      <dgm:spPr/>
    </dgm:pt>
    <dgm:pt modelId="{617ECCD0-24FC-4A2F-9824-93E94858655F}" type="pres">
      <dgm:prSet presAssocID="{FD0939D3-543C-4E00-95A0-7AB6F8D41E3B}" presName="parentLin" presStyleCnt="0"/>
      <dgm:spPr/>
    </dgm:pt>
    <dgm:pt modelId="{1476732B-1BF7-46DA-A04D-3C3923C06F90}" type="pres">
      <dgm:prSet presAssocID="{FD0939D3-543C-4E00-95A0-7AB6F8D41E3B}" presName="parentLeftMargin" presStyleLbl="node1" presStyleIdx="0" presStyleCnt="2"/>
      <dgm:spPr/>
      <dgm:t>
        <a:bodyPr/>
        <a:lstStyle/>
        <a:p>
          <a:endParaRPr lang="fr-FR"/>
        </a:p>
      </dgm:t>
    </dgm:pt>
    <dgm:pt modelId="{1C3BC91E-D4CF-40EF-B43B-1124CA8AAD52}" type="pres">
      <dgm:prSet presAssocID="{FD0939D3-543C-4E00-95A0-7AB6F8D41E3B}" presName="parentText" presStyleLbl="node1" presStyleIdx="1" presStyleCnt="2" custScaleX="117885">
        <dgm:presLayoutVars>
          <dgm:chMax val="0"/>
          <dgm:bulletEnabled val="1"/>
        </dgm:presLayoutVars>
      </dgm:prSet>
      <dgm:spPr/>
      <dgm:t>
        <a:bodyPr/>
        <a:lstStyle/>
        <a:p>
          <a:endParaRPr lang="fr-FR"/>
        </a:p>
      </dgm:t>
    </dgm:pt>
    <dgm:pt modelId="{3B3255B1-49BE-4427-9B0A-C559CE212B76}" type="pres">
      <dgm:prSet presAssocID="{FD0939D3-543C-4E00-95A0-7AB6F8D41E3B}" presName="negativeSpace" presStyleCnt="0"/>
      <dgm:spPr/>
    </dgm:pt>
    <dgm:pt modelId="{B4D5DD7D-F3FD-4B63-A64D-BEDFD0093A00}" type="pres">
      <dgm:prSet presAssocID="{FD0939D3-543C-4E00-95A0-7AB6F8D41E3B}" presName="childText" presStyleLbl="conFgAcc1" presStyleIdx="1" presStyleCnt="2">
        <dgm:presLayoutVars>
          <dgm:bulletEnabled val="1"/>
        </dgm:presLayoutVars>
      </dgm:prSet>
      <dgm:spPr/>
      <dgm:t>
        <a:bodyPr/>
        <a:lstStyle/>
        <a:p>
          <a:endParaRPr lang="fr-FR"/>
        </a:p>
      </dgm:t>
    </dgm:pt>
  </dgm:ptLst>
  <dgm:cxnLst>
    <dgm:cxn modelId="{0665CBDE-A9D9-441B-81DA-091885175C35}" srcId="{D0F88AF5-0500-4E0C-A498-17C7F9F0E949}" destId="{FD0939D3-543C-4E00-95A0-7AB6F8D41E3B}" srcOrd="1" destOrd="0" parTransId="{3896662D-1685-4430-8ECF-E9857C763C6A}" sibTransId="{9541D04C-9573-4936-9F91-05F8A966C725}"/>
    <dgm:cxn modelId="{78CBA0FF-277E-4F79-A5B2-40636AA04E9F}" type="presOf" srcId="{FD0939D3-543C-4E00-95A0-7AB6F8D41E3B}" destId="{1476732B-1BF7-46DA-A04D-3C3923C06F90}" srcOrd="0" destOrd="0" presId="urn:microsoft.com/office/officeart/2005/8/layout/list1"/>
    <dgm:cxn modelId="{5A70AEF2-D977-4A6F-BCCD-2ED6AE252B97}" type="presOf" srcId="{FD0939D3-543C-4E00-95A0-7AB6F8D41E3B}" destId="{1C3BC91E-D4CF-40EF-B43B-1124CA8AAD52}" srcOrd="1" destOrd="0" presId="urn:microsoft.com/office/officeart/2005/8/layout/list1"/>
    <dgm:cxn modelId="{A1BACBEC-0421-4CC8-A7FA-374E1795F09B}" type="presOf" srcId="{959E1E02-D406-4DF6-9104-4CE1F8332C07}" destId="{B4D5DD7D-F3FD-4B63-A64D-BEDFD0093A00}" srcOrd="0" destOrd="0" presId="urn:microsoft.com/office/officeart/2005/8/layout/list1"/>
    <dgm:cxn modelId="{8E094DEF-C061-405F-ABE9-9FFF3D139EFE}" type="presOf" srcId="{CDCFC850-39E2-49AD-A459-D1F35C13AB45}" destId="{E5A09464-FAE9-4918-A4FE-0C18799DB3F0}" srcOrd="0" destOrd="0" presId="urn:microsoft.com/office/officeart/2005/8/layout/list1"/>
    <dgm:cxn modelId="{2E20A8CF-3271-421A-9435-EC3E0475D473}" srcId="{CDCFC850-39E2-49AD-A459-D1F35C13AB45}" destId="{D10CFF28-F0A7-463C-87C6-E4755676F559}" srcOrd="0" destOrd="0" parTransId="{8557E75E-32C7-418F-A971-0F19F0963CA1}" sibTransId="{AC2842F8-992A-4286-BCF4-A465ED2E9931}"/>
    <dgm:cxn modelId="{9E48A983-C4C7-4746-BE17-280B13228C2D}" type="presOf" srcId="{D0F88AF5-0500-4E0C-A498-17C7F9F0E949}" destId="{8301182C-3732-4FFF-BEE1-D48DE985DC0D}" srcOrd="0" destOrd="0" presId="urn:microsoft.com/office/officeart/2005/8/layout/list1"/>
    <dgm:cxn modelId="{988FAC72-CE17-40E8-9F22-96E3AC54D166}" type="presOf" srcId="{D10CFF28-F0A7-463C-87C6-E4755676F559}" destId="{542F9EB7-00C3-45BA-95BF-DD2752A60F64}" srcOrd="0" destOrd="0" presId="urn:microsoft.com/office/officeart/2005/8/layout/list1"/>
    <dgm:cxn modelId="{55B7816B-6894-4ED4-B19C-6B8B6DC67B2C}" type="presOf" srcId="{CDCFC850-39E2-49AD-A459-D1F35C13AB45}" destId="{81F9C86B-3FBC-4C6A-9D74-820BE5CA74A0}" srcOrd="1" destOrd="0" presId="urn:microsoft.com/office/officeart/2005/8/layout/list1"/>
    <dgm:cxn modelId="{4C290C79-FCD2-4B8A-8154-6AFDC7061D38}" srcId="{FD0939D3-543C-4E00-95A0-7AB6F8D41E3B}" destId="{959E1E02-D406-4DF6-9104-4CE1F8332C07}" srcOrd="0" destOrd="0" parTransId="{0C54F4CD-EBBD-4691-B1D1-80E7CA178BA6}" sibTransId="{1FAD9B69-4441-44CE-A4D2-4EF8136D092F}"/>
    <dgm:cxn modelId="{239B3D51-D321-42CD-B015-B42C46E39AEE}" srcId="{D0F88AF5-0500-4E0C-A498-17C7F9F0E949}" destId="{CDCFC850-39E2-49AD-A459-D1F35C13AB45}" srcOrd="0" destOrd="0" parTransId="{1A0FD52A-95F7-416B-B54D-4B8D227E5D9F}" sibTransId="{E631862D-E2E6-4DF1-93D0-CC15CD880CE3}"/>
    <dgm:cxn modelId="{DF20EF7C-83FA-4B43-AD56-0EFF10157810}" type="presParOf" srcId="{8301182C-3732-4FFF-BEE1-D48DE985DC0D}" destId="{1990C1AE-533D-4304-A67C-595737828FB6}" srcOrd="0" destOrd="0" presId="urn:microsoft.com/office/officeart/2005/8/layout/list1"/>
    <dgm:cxn modelId="{9A02760C-DA58-4936-BFA7-7D92200D929E}" type="presParOf" srcId="{1990C1AE-533D-4304-A67C-595737828FB6}" destId="{E5A09464-FAE9-4918-A4FE-0C18799DB3F0}" srcOrd="0" destOrd="0" presId="urn:microsoft.com/office/officeart/2005/8/layout/list1"/>
    <dgm:cxn modelId="{C423CE04-FF8F-4191-B3EE-935CF34F0211}" type="presParOf" srcId="{1990C1AE-533D-4304-A67C-595737828FB6}" destId="{81F9C86B-3FBC-4C6A-9D74-820BE5CA74A0}" srcOrd="1" destOrd="0" presId="urn:microsoft.com/office/officeart/2005/8/layout/list1"/>
    <dgm:cxn modelId="{B6948048-90DD-4D59-B0A4-5588BD15A943}" type="presParOf" srcId="{8301182C-3732-4FFF-BEE1-D48DE985DC0D}" destId="{A18BF743-A540-4425-BE7A-A3F84193DA83}" srcOrd="1" destOrd="0" presId="urn:microsoft.com/office/officeart/2005/8/layout/list1"/>
    <dgm:cxn modelId="{5DA881B8-C499-4CC7-AA79-CC335E0316E2}" type="presParOf" srcId="{8301182C-3732-4FFF-BEE1-D48DE985DC0D}" destId="{542F9EB7-00C3-45BA-95BF-DD2752A60F64}" srcOrd="2" destOrd="0" presId="urn:microsoft.com/office/officeart/2005/8/layout/list1"/>
    <dgm:cxn modelId="{0F956D38-206A-4FD8-B2DB-368D74458D68}" type="presParOf" srcId="{8301182C-3732-4FFF-BEE1-D48DE985DC0D}" destId="{70924409-5E21-47F5-9318-A59E5C2C477E}" srcOrd="3" destOrd="0" presId="urn:microsoft.com/office/officeart/2005/8/layout/list1"/>
    <dgm:cxn modelId="{DECF0BF5-1158-4CDE-83B6-DC65573AD365}" type="presParOf" srcId="{8301182C-3732-4FFF-BEE1-D48DE985DC0D}" destId="{617ECCD0-24FC-4A2F-9824-93E94858655F}" srcOrd="4" destOrd="0" presId="urn:microsoft.com/office/officeart/2005/8/layout/list1"/>
    <dgm:cxn modelId="{75513323-E029-4278-9D5A-B83406500AFE}" type="presParOf" srcId="{617ECCD0-24FC-4A2F-9824-93E94858655F}" destId="{1476732B-1BF7-46DA-A04D-3C3923C06F90}" srcOrd="0" destOrd="0" presId="urn:microsoft.com/office/officeart/2005/8/layout/list1"/>
    <dgm:cxn modelId="{37330CF0-15D2-4EDD-8746-AE62DEE12192}" type="presParOf" srcId="{617ECCD0-24FC-4A2F-9824-93E94858655F}" destId="{1C3BC91E-D4CF-40EF-B43B-1124CA8AAD52}" srcOrd="1" destOrd="0" presId="urn:microsoft.com/office/officeart/2005/8/layout/list1"/>
    <dgm:cxn modelId="{91DCC34F-AA9A-44F8-ADB3-CAC99F2EA87B}" type="presParOf" srcId="{8301182C-3732-4FFF-BEE1-D48DE985DC0D}" destId="{3B3255B1-49BE-4427-9B0A-C559CE212B76}" srcOrd="5" destOrd="0" presId="urn:microsoft.com/office/officeart/2005/8/layout/list1"/>
    <dgm:cxn modelId="{6177C6E9-971D-4168-A342-FB167E635ACC}" type="presParOf" srcId="{8301182C-3732-4FFF-BEE1-D48DE985DC0D}" destId="{B4D5DD7D-F3FD-4B63-A64D-BEDFD0093A0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E5C768-49F5-4D1B-B56C-1A38A17F4C4B}" type="doc">
      <dgm:prSet loTypeId="urn:microsoft.com/office/officeart/2005/8/layout/hList2" loCatId="list" qsTypeId="urn:microsoft.com/office/officeart/2005/8/quickstyle/simple1" qsCatId="simple" csTypeId="urn:microsoft.com/office/officeart/2005/8/colors/accent1_4" csCatId="accent1" phldr="1"/>
      <dgm:spPr/>
      <dgm:t>
        <a:bodyPr/>
        <a:lstStyle/>
        <a:p>
          <a:endParaRPr lang="fr-FR"/>
        </a:p>
      </dgm:t>
    </dgm:pt>
    <dgm:pt modelId="{128FAF49-2D44-4DCA-88D1-03837516C2AF}">
      <dgm:prSet phldrT="[Texte]"/>
      <dgm:spPr/>
      <dgm:t>
        <a:bodyPr/>
        <a:lstStyle/>
        <a:p>
          <a:endParaRPr lang="fr-FR" dirty="0"/>
        </a:p>
      </dgm:t>
    </dgm:pt>
    <dgm:pt modelId="{94C01E4E-4359-4F2E-A18F-62C92CDD7DC9}" type="parTrans" cxnId="{1E104033-2541-4758-A567-7C54F4CE5AB2}">
      <dgm:prSet/>
      <dgm:spPr/>
      <dgm:t>
        <a:bodyPr/>
        <a:lstStyle/>
        <a:p>
          <a:endParaRPr lang="fr-FR"/>
        </a:p>
      </dgm:t>
    </dgm:pt>
    <dgm:pt modelId="{18C3D6A5-43D3-42C9-A69F-92A2E22B8B01}" type="sibTrans" cxnId="{1E104033-2541-4758-A567-7C54F4CE5AB2}">
      <dgm:prSet/>
      <dgm:spPr/>
      <dgm:t>
        <a:bodyPr/>
        <a:lstStyle/>
        <a:p>
          <a:endParaRPr lang="fr-FR"/>
        </a:p>
      </dgm:t>
    </dgm:pt>
    <dgm:pt modelId="{5D378E62-6EF1-4F2C-9C7F-43B84B2E1476}">
      <dgm:prSet phldrT="[Texte]" custT="1"/>
      <dgm:spPr/>
      <dgm:t>
        <a:bodyPr/>
        <a:lstStyle/>
        <a:p>
          <a:pPr algn="l"/>
          <a:endParaRPr lang="fr-FR" sz="2000" dirty="0">
            <a:latin typeface="Franklin Gothic Book" panose="020B0503020102020204" pitchFamily="34" charset="0"/>
          </a:endParaRPr>
        </a:p>
      </dgm:t>
    </dgm:pt>
    <dgm:pt modelId="{DE27D6C4-2816-4BAF-965F-25A6DBCF11AB}" type="parTrans" cxnId="{BE9BD8FA-C4CA-48E4-A04E-900C16194205}">
      <dgm:prSet/>
      <dgm:spPr/>
      <dgm:t>
        <a:bodyPr/>
        <a:lstStyle/>
        <a:p>
          <a:endParaRPr lang="fr-FR"/>
        </a:p>
      </dgm:t>
    </dgm:pt>
    <dgm:pt modelId="{A51C6277-6C50-474D-9C4C-54B8CF4AB5DA}" type="sibTrans" cxnId="{BE9BD8FA-C4CA-48E4-A04E-900C16194205}">
      <dgm:prSet/>
      <dgm:spPr/>
      <dgm:t>
        <a:bodyPr/>
        <a:lstStyle/>
        <a:p>
          <a:endParaRPr lang="fr-FR"/>
        </a:p>
      </dgm:t>
    </dgm:pt>
    <dgm:pt modelId="{0DF7034D-DAA7-4872-886F-DD6797702EC2}">
      <dgm:prSet custT="1"/>
      <dgm:spPr/>
      <dgm:t>
        <a:bodyPr/>
        <a:lstStyle/>
        <a:p>
          <a:pPr algn="just"/>
          <a:r>
            <a:rPr lang="fr-FR" sz="2000" b="1" dirty="0" smtClean="0">
              <a:latin typeface="Franklin Gothic Book" panose="020B0503020102020204" pitchFamily="34" charset="0"/>
            </a:rPr>
            <a:t>Assure aux clients raccordés au réseau de distribution qui en font la demande </a:t>
          </a:r>
          <a:r>
            <a:rPr lang="fr-FR" sz="2000" b="1" dirty="0" smtClean="0">
              <a:solidFill>
                <a:schemeClr val="accent3"/>
              </a:solidFill>
              <a:latin typeface="Franklin Gothic Book" panose="020B0503020102020204" pitchFamily="34" charset="0"/>
            </a:rPr>
            <a:t>le bénéfice des tarifs réglementés de vente d’électricité (TRV),</a:t>
          </a:r>
          <a:endParaRPr lang="fr-FR" sz="2000" b="1" dirty="0">
            <a:solidFill>
              <a:schemeClr val="accent3"/>
            </a:solidFill>
            <a:latin typeface="Franklin Gothic Book" panose="020B0503020102020204" pitchFamily="34" charset="0"/>
          </a:endParaRPr>
        </a:p>
      </dgm:t>
    </dgm:pt>
    <dgm:pt modelId="{789C83A0-9F02-4E8D-B727-0993D3A3C582}" type="parTrans" cxnId="{5AC0F081-595A-4A05-8CF7-12B7A3C66068}">
      <dgm:prSet/>
      <dgm:spPr/>
      <dgm:t>
        <a:bodyPr/>
        <a:lstStyle/>
        <a:p>
          <a:endParaRPr lang="fr-FR"/>
        </a:p>
      </dgm:t>
    </dgm:pt>
    <dgm:pt modelId="{4AB43B36-202D-4179-A369-9492F72FCBC0}" type="sibTrans" cxnId="{5AC0F081-595A-4A05-8CF7-12B7A3C66068}">
      <dgm:prSet/>
      <dgm:spPr/>
      <dgm:t>
        <a:bodyPr/>
        <a:lstStyle/>
        <a:p>
          <a:endParaRPr lang="fr-FR"/>
        </a:p>
      </dgm:t>
    </dgm:pt>
    <dgm:pt modelId="{13236DC4-2302-4B80-A058-49B8BD1E7B01}">
      <dgm:prSet custT="1"/>
      <dgm:spPr/>
      <dgm:t>
        <a:bodyPr/>
        <a:lstStyle/>
        <a:p>
          <a:pPr algn="just"/>
          <a:r>
            <a:rPr lang="fr-FR" sz="2000" b="1" dirty="0" smtClean="0">
              <a:latin typeface="Franklin Gothic Book" panose="020B0503020102020204" pitchFamily="34" charset="0"/>
            </a:rPr>
            <a:t>Les TRV bénéficient aux </a:t>
          </a:r>
          <a:r>
            <a:rPr lang="fr-FR" sz="2000" b="1" dirty="0" smtClean="0">
              <a:solidFill>
                <a:schemeClr val="accent3"/>
              </a:solidFill>
              <a:latin typeface="Franklin Gothic Book" panose="020B0503020102020204" pitchFamily="34" charset="0"/>
            </a:rPr>
            <a:t>consommateurs finals domestiques et non domestiques</a:t>
          </a:r>
          <a:r>
            <a:rPr lang="fr-FR" sz="2000" b="1" dirty="0" smtClean="0">
              <a:latin typeface="Franklin Gothic Book" panose="020B0503020102020204" pitchFamily="34" charset="0"/>
            </a:rPr>
            <a:t> pour leurs sites </a:t>
          </a:r>
          <a:r>
            <a:rPr lang="fr-FR" sz="2000" b="1" dirty="0" smtClean="0">
              <a:solidFill>
                <a:schemeClr val="accent3"/>
              </a:solidFill>
              <a:latin typeface="Franklin Gothic Book" panose="020B0503020102020204" pitchFamily="34" charset="0"/>
            </a:rPr>
            <a:t>souscrivant une puissance inférieure ou égale à 36 kilovoltampères</a:t>
          </a:r>
          <a:r>
            <a:rPr lang="fr-FR" sz="2000" b="1" dirty="0" smtClean="0">
              <a:latin typeface="Franklin Gothic Book" panose="020B0503020102020204" pitchFamily="34" charset="0"/>
            </a:rPr>
            <a:t>.</a:t>
          </a:r>
          <a:endParaRPr lang="fr-FR" sz="2000" b="1" dirty="0">
            <a:latin typeface="Franklin Gothic Book" panose="020B0503020102020204" pitchFamily="34" charset="0"/>
          </a:endParaRPr>
        </a:p>
      </dgm:t>
    </dgm:pt>
    <dgm:pt modelId="{87BBB18C-0821-4E8E-B745-EC5E10A45A9A}" type="parTrans" cxnId="{8F974224-11A1-4F1C-9DF5-E5F118A960E3}">
      <dgm:prSet/>
      <dgm:spPr/>
      <dgm:t>
        <a:bodyPr/>
        <a:lstStyle/>
        <a:p>
          <a:endParaRPr lang="fr-FR"/>
        </a:p>
      </dgm:t>
    </dgm:pt>
    <dgm:pt modelId="{8B8046B5-2C99-4CF5-B047-FBA490AC510E}" type="sibTrans" cxnId="{8F974224-11A1-4F1C-9DF5-E5F118A960E3}">
      <dgm:prSet/>
      <dgm:spPr/>
      <dgm:t>
        <a:bodyPr/>
        <a:lstStyle/>
        <a:p>
          <a:endParaRPr lang="fr-FR"/>
        </a:p>
      </dgm:t>
    </dgm:pt>
    <dgm:pt modelId="{4C1B15EC-992B-4F99-BD14-BDB166611FC8}">
      <dgm:prSet custT="1"/>
      <dgm:spPr/>
      <dgm:t>
        <a:bodyPr/>
        <a:lstStyle/>
        <a:p>
          <a:pPr algn="just"/>
          <a:endParaRPr lang="fr-FR" sz="2000" b="1" dirty="0">
            <a:latin typeface="Franklin Gothic Book" panose="020B0503020102020204" pitchFamily="34" charset="0"/>
          </a:endParaRPr>
        </a:p>
      </dgm:t>
    </dgm:pt>
    <dgm:pt modelId="{D611E72F-940C-442F-88EB-68E2539BBCB0}" type="parTrans" cxnId="{D97766BD-75C9-4410-803F-C1127CA641ED}">
      <dgm:prSet/>
      <dgm:spPr/>
      <dgm:t>
        <a:bodyPr/>
        <a:lstStyle/>
        <a:p>
          <a:endParaRPr lang="fr-FR"/>
        </a:p>
      </dgm:t>
    </dgm:pt>
    <dgm:pt modelId="{7863F371-BC91-4B68-878A-E0016B48F76A}" type="sibTrans" cxnId="{D97766BD-75C9-4410-803F-C1127CA641ED}">
      <dgm:prSet/>
      <dgm:spPr/>
      <dgm:t>
        <a:bodyPr/>
        <a:lstStyle/>
        <a:p>
          <a:endParaRPr lang="fr-FR"/>
        </a:p>
      </dgm:t>
    </dgm:pt>
    <dgm:pt modelId="{6B98C7BD-CD8E-4A3A-9B07-E918102E12EC}">
      <dgm:prSet custT="1"/>
      <dgm:spPr/>
      <dgm:t>
        <a:bodyPr/>
        <a:lstStyle/>
        <a:p>
          <a:pPr algn="l"/>
          <a:endParaRPr lang="fr-FR" sz="2000" b="1" dirty="0">
            <a:latin typeface="Franklin Gothic Book" panose="020B0503020102020204" pitchFamily="34" charset="0"/>
          </a:endParaRPr>
        </a:p>
      </dgm:t>
    </dgm:pt>
    <dgm:pt modelId="{6981DE31-7CD6-44BD-9DC9-EA0C9B016B48}" type="parTrans" cxnId="{AC8EEC97-89A6-491E-9F4B-290A7CAF1845}">
      <dgm:prSet/>
      <dgm:spPr/>
      <dgm:t>
        <a:bodyPr/>
        <a:lstStyle/>
        <a:p>
          <a:endParaRPr lang="fr-FR"/>
        </a:p>
      </dgm:t>
    </dgm:pt>
    <dgm:pt modelId="{280E1A59-6136-4B3B-8B0C-4BF80AB77DFC}" type="sibTrans" cxnId="{AC8EEC97-89A6-491E-9F4B-290A7CAF1845}">
      <dgm:prSet/>
      <dgm:spPr/>
      <dgm:t>
        <a:bodyPr/>
        <a:lstStyle/>
        <a:p>
          <a:endParaRPr lang="fr-FR"/>
        </a:p>
      </dgm:t>
    </dgm:pt>
    <dgm:pt modelId="{975551FC-CEA4-4E95-A43F-A69CAFFED4A1}">
      <dgm:prSet custT="1"/>
      <dgm:spPr/>
      <dgm:t>
        <a:bodyPr/>
        <a:lstStyle/>
        <a:p>
          <a:pPr algn="l"/>
          <a:endParaRPr lang="fr-FR" sz="2000" b="1" dirty="0">
            <a:latin typeface="Franklin Gothic Book" panose="020B0503020102020204" pitchFamily="34" charset="0"/>
          </a:endParaRPr>
        </a:p>
      </dgm:t>
    </dgm:pt>
    <dgm:pt modelId="{1392327C-DD51-4D82-9CE8-DD7354CB3200}" type="parTrans" cxnId="{E1298314-6FB6-4A64-B450-EB3FB28F057D}">
      <dgm:prSet/>
      <dgm:spPr/>
      <dgm:t>
        <a:bodyPr/>
        <a:lstStyle/>
        <a:p>
          <a:endParaRPr lang="fr-FR"/>
        </a:p>
      </dgm:t>
    </dgm:pt>
    <dgm:pt modelId="{3AF26347-47AD-4A0D-9796-EE03F73EFD8D}" type="sibTrans" cxnId="{E1298314-6FB6-4A64-B450-EB3FB28F057D}">
      <dgm:prSet/>
      <dgm:spPr/>
      <dgm:t>
        <a:bodyPr/>
        <a:lstStyle/>
        <a:p>
          <a:endParaRPr lang="fr-FR"/>
        </a:p>
      </dgm:t>
    </dgm:pt>
    <dgm:pt modelId="{30CDCF92-6FFF-4EFD-94D6-A79B65DB20F0}" type="pres">
      <dgm:prSet presAssocID="{01E5C768-49F5-4D1B-B56C-1A38A17F4C4B}" presName="linearFlow" presStyleCnt="0">
        <dgm:presLayoutVars>
          <dgm:dir/>
          <dgm:animLvl val="lvl"/>
          <dgm:resizeHandles/>
        </dgm:presLayoutVars>
      </dgm:prSet>
      <dgm:spPr/>
      <dgm:t>
        <a:bodyPr/>
        <a:lstStyle/>
        <a:p>
          <a:endParaRPr lang="fr-FR"/>
        </a:p>
      </dgm:t>
    </dgm:pt>
    <dgm:pt modelId="{D4652211-9FE8-4ABD-AC2F-F1253442C983}" type="pres">
      <dgm:prSet presAssocID="{128FAF49-2D44-4DCA-88D1-03837516C2AF}" presName="compositeNode" presStyleCnt="0">
        <dgm:presLayoutVars>
          <dgm:bulletEnabled val="1"/>
        </dgm:presLayoutVars>
      </dgm:prSet>
      <dgm:spPr/>
    </dgm:pt>
    <dgm:pt modelId="{CEB131FF-6B47-402E-91BA-A0B79215CAEE}" type="pres">
      <dgm:prSet presAssocID="{128FAF49-2D44-4DCA-88D1-03837516C2AF}" presName="image" presStyleLbl="fgImgPlace1" presStyleIdx="0" presStyleCnt="1" custScaleX="89105" custScaleY="43796" custLinFactNeighborX="-2138" custLinFactNeighborY="9703"/>
      <dgm:spPr>
        <a:blipFill rotWithShape="1">
          <a:blip xmlns:r="http://schemas.openxmlformats.org/officeDocument/2006/relationships" r:embed="rId1"/>
          <a:stretch>
            <a:fillRect/>
          </a:stretch>
        </a:blipFill>
      </dgm:spPr>
      <dgm:t>
        <a:bodyPr/>
        <a:lstStyle/>
        <a:p>
          <a:endParaRPr lang="fr-FR"/>
        </a:p>
      </dgm:t>
    </dgm:pt>
    <dgm:pt modelId="{61AA1106-87D9-4394-B62C-AAD7B23EA77E}" type="pres">
      <dgm:prSet presAssocID="{128FAF49-2D44-4DCA-88D1-03837516C2AF}" presName="childNode" presStyleLbl="node1" presStyleIdx="0" presStyleCnt="1" custScaleX="107304" custScaleY="110000" custLinFactNeighborX="996" custLinFactNeighborY="0">
        <dgm:presLayoutVars>
          <dgm:bulletEnabled val="1"/>
        </dgm:presLayoutVars>
      </dgm:prSet>
      <dgm:spPr/>
      <dgm:t>
        <a:bodyPr/>
        <a:lstStyle/>
        <a:p>
          <a:endParaRPr lang="fr-FR"/>
        </a:p>
      </dgm:t>
    </dgm:pt>
    <dgm:pt modelId="{CC0FAA5F-DEB1-490C-B8BD-7992EA3D6B22}" type="pres">
      <dgm:prSet presAssocID="{128FAF49-2D44-4DCA-88D1-03837516C2AF}" presName="parentNode" presStyleLbl="revTx" presStyleIdx="0" presStyleCnt="1" custLinFactNeighborX="-22685" custLinFactNeighborY="-2159">
        <dgm:presLayoutVars>
          <dgm:chMax val="0"/>
          <dgm:bulletEnabled val="1"/>
        </dgm:presLayoutVars>
      </dgm:prSet>
      <dgm:spPr/>
      <dgm:t>
        <a:bodyPr/>
        <a:lstStyle/>
        <a:p>
          <a:endParaRPr lang="fr-FR"/>
        </a:p>
      </dgm:t>
    </dgm:pt>
  </dgm:ptLst>
  <dgm:cxnLst>
    <dgm:cxn modelId="{DA4550D4-BED3-49E5-A58A-548AA6C86603}" type="presOf" srcId="{128FAF49-2D44-4DCA-88D1-03837516C2AF}" destId="{CC0FAA5F-DEB1-490C-B8BD-7992EA3D6B22}" srcOrd="0" destOrd="0" presId="urn:microsoft.com/office/officeart/2005/8/layout/hList2"/>
    <dgm:cxn modelId="{1E104033-2541-4758-A567-7C54F4CE5AB2}" srcId="{01E5C768-49F5-4D1B-B56C-1A38A17F4C4B}" destId="{128FAF49-2D44-4DCA-88D1-03837516C2AF}" srcOrd="0" destOrd="0" parTransId="{94C01E4E-4359-4F2E-A18F-62C92CDD7DC9}" sibTransId="{18C3D6A5-43D3-42C9-A69F-92A2E22B8B01}"/>
    <dgm:cxn modelId="{8F974224-11A1-4F1C-9DF5-E5F118A960E3}" srcId="{128FAF49-2D44-4DCA-88D1-03837516C2AF}" destId="{13236DC4-2302-4B80-A058-49B8BD1E7B01}" srcOrd="3" destOrd="0" parTransId="{87BBB18C-0821-4E8E-B745-EC5E10A45A9A}" sibTransId="{8B8046B5-2C99-4CF5-B047-FBA490AC510E}"/>
    <dgm:cxn modelId="{E1298314-6FB6-4A64-B450-EB3FB28F057D}" srcId="{128FAF49-2D44-4DCA-88D1-03837516C2AF}" destId="{975551FC-CEA4-4E95-A43F-A69CAFFED4A1}" srcOrd="5" destOrd="0" parTransId="{1392327C-DD51-4D82-9CE8-DD7354CB3200}" sibTransId="{3AF26347-47AD-4A0D-9796-EE03F73EFD8D}"/>
    <dgm:cxn modelId="{D97766BD-75C9-4410-803F-C1127CA641ED}" srcId="{128FAF49-2D44-4DCA-88D1-03837516C2AF}" destId="{4C1B15EC-992B-4F99-BD14-BDB166611FC8}" srcOrd="2" destOrd="0" parTransId="{D611E72F-940C-442F-88EB-68E2539BBCB0}" sibTransId="{7863F371-BC91-4B68-878A-E0016B48F76A}"/>
    <dgm:cxn modelId="{31095342-3461-4EEB-98F7-3CA1FC3823FD}" type="presOf" srcId="{0DF7034D-DAA7-4872-886F-DD6797702EC2}" destId="{61AA1106-87D9-4394-B62C-AAD7B23EA77E}" srcOrd="0" destOrd="1" presId="urn:microsoft.com/office/officeart/2005/8/layout/hList2"/>
    <dgm:cxn modelId="{455FA2B0-9D2A-4488-A461-DBF9DE20DEBD}" type="presOf" srcId="{6B98C7BD-CD8E-4A3A-9B07-E918102E12EC}" destId="{61AA1106-87D9-4394-B62C-AAD7B23EA77E}" srcOrd="0" destOrd="4" presId="urn:microsoft.com/office/officeart/2005/8/layout/hList2"/>
    <dgm:cxn modelId="{C3F363FC-45F5-4807-986F-9888967A49D2}" type="presOf" srcId="{5D378E62-6EF1-4F2C-9C7F-43B84B2E1476}" destId="{61AA1106-87D9-4394-B62C-AAD7B23EA77E}" srcOrd="0" destOrd="0" presId="urn:microsoft.com/office/officeart/2005/8/layout/hList2"/>
    <dgm:cxn modelId="{8EE11A39-AD40-4C43-90AA-F9D406248A01}" type="presOf" srcId="{4C1B15EC-992B-4F99-BD14-BDB166611FC8}" destId="{61AA1106-87D9-4394-B62C-AAD7B23EA77E}" srcOrd="0" destOrd="2" presId="urn:microsoft.com/office/officeart/2005/8/layout/hList2"/>
    <dgm:cxn modelId="{AC8EEC97-89A6-491E-9F4B-290A7CAF1845}" srcId="{128FAF49-2D44-4DCA-88D1-03837516C2AF}" destId="{6B98C7BD-CD8E-4A3A-9B07-E918102E12EC}" srcOrd="4" destOrd="0" parTransId="{6981DE31-7CD6-44BD-9DC9-EA0C9B016B48}" sibTransId="{280E1A59-6136-4B3B-8B0C-4BF80AB77DFC}"/>
    <dgm:cxn modelId="{B091C738-8503-4FC7-8601-71B512E616D2}" type="presOf" srcId="{01E5C768-49F5-4D1B-B56C-1A38A17F4C4B}" destId="{30CDCF92-6FFF-4EFD-94D6-A79B65DB20F0}" srcOrd="0" destOrd="0" presId="urn:microsoft.com/office/officeart/2005/8/layout/hList2"/>
    <dgm:cxn modelId="{BE9BD8FA-C4CA-48E4-A04E-900C16194205}" srcId="{128FAF49-2D44-4DCA-88D1-03837516C2AF}" destId="{5D378E62-6EF1-4F2C-9C7F-43B84B2E1476}" srcOrd="0" destOrd="0" parTransId="{DE27D6C4-2816-4BAF-965F-25A6DBCF11AB}" sibTransId="{A51C6277-6C50-474D-9C4C-54B8CF4AB5DA}"/>
    <dgm:cxn modelId="{E51A2C03-D82C-4225-81C8-5BAB52BB88A8}" type="presOf" srcId="{975551FC-CEA4-4E95-A43F-A69CAFFED4A1}" destId="{61AA1106-87D9-4394-B62C-AAD7B23EA77E}" srcOrd="0" destOrd="5" presId="urn:microsoft.com/office/officeart/2005/8/layout/hList2"/>
    <dgm:cxn modelId="{69983FE2-D865-4156-85AB-8AE3AD683422}" type="presOf" srcId="{13236DC4-2302-4B80-A058-49B8BD1E7B01}" destId="{61AA1106-87D9-4394-B62C-AAD7B23EA77E}" srcOrd="0" destOrd="3" presId="urn:microsoft.com/office/officeart/2005/8/layout/hList2"/>
    <dgm:cxn modelId="{5AC0F081-595A-4A05-8CF7-12B7A3C66068}" srcId="{128FAF49-2D44-4DCA-88D1-03837516C2AF}" destId="{0DF7034D-DAA7-4872-886F-DD6797702EC2}" srcOrd="1" destOrd="0" parTransId="{789C83A0-9F02-4E8D-B727-0993D3A3C582}" sibTransId="{4AB43B36-202D-4179-A369-9492F72FCBC0}"/>
    <dgm:cxn modelId="{53D819B2-668D-4407-805E-EA3B114E5C76}" type="presParOf" srcId="{30CDCF92-6FFF-4EFD-94D6-A79B65DB20F0}" destId="{D4652211-9FE8-4ABD-AC2F-F1253442C983}" srcOrd="0" destOrd="0" presId="urn:microsoft.com/office/officeart/2005/8/layout/hList2"/>
    <dgm:cxn modelId="{56D1DD33-CBFC-4666-AD24-536282D2A86D}" type="presParOf" srcId="{D4652211-9FE8-4ABD-AC2F-F1253442C983}" destId="{CEB131FF-6B47-402E-91BA-A0B79215CAEE}" srcOrd="0" destOrd="0" presId="urn:microsoft.com/office/officeart/2005/8/layout/hList2"/>
    <dgm:cxn modelId="{90AEFB5A-52D7-4758-9145-844941894E83}" type="presParOf" srcId="{D4652211-9FE8-4ABD-AC2F-F1253442C983}" destId="{61AA1106-87D9-4394-B62C-AAD7B23EA77E}" srcOrd="1" destOrd="0" presId="urn:microsoft.com/office/officeart/2005/8/layout/hList2"/>
    <dgm:cxn modelId="{688BE326-C2BB-4D79-8169-3D8FE86C59D0}" type="presParOf" srcId="{D4652211-9FE8-4ABD-AC2F-F1253442C983}" destId="{CC0FAA5F-DEB1-490C-B8BD-7992EA3D6B2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5A320-5B19-4ABD-A3CE-E5286ED78AD8}" type="doc">
      <dgm:prSet loTypeId="urn:microsoft.com/office/officeart/2005/8/layout/pyramid3" loCatId="pyramid" qsTypeId="urn:microsoft.com/office/officeart/2005/8/quickstyle/simple1" qsCatId="simple" csTypeId="urn:microsoft.com/office/officeart/2005/8/colors/colorful4" csCatId="colorful" phldr="1"/>
      <dgm:spPr/>
    </dgm:pt>
    <dgm:pt modelId="{ABE67B95-D6E3-497C-9BAA-AF2C6C04A4F8}">
      <dgm:prSet phldrT="[Texte]" custT="1"/>
      <dgm:spPr/>
      <dgm:t>
        <a:bodyPr/>
        <a:lstStyle/>
        <a:p>
          <a:r>
            <a:rPr lang="fr-FR" sz="2800" b="1" dirty="0" smtClean="0">
              <a:solidFill>
                <a:schemeClr val="bg1"/>
              </a:solidFill>
              <a:latin typeface="Franklin Gothic Book" pitchFamily="34" charset="0"/>
            </a:rPr>
            <a:t>SDI</a:t>
          </a:r>
          <a:endParaRPr lang="fr-FR" sz="2800" b="1" dirty="0">
            <a:solidFill>
              <a:schemeClr val="bg1"/>
            </a:solidFill>
            <a:latin typeface="Franklin Gothic Book" pitchFamily="34" charset="0"/>
          </a:endParaRPr>
        </a:p>
      </dgm:t>
    </dgm:pt>
    <dgm:pt modelId="{8953F363-94BE-40FE-A603-EE80773E7FDF}" type="parTrans" cxnId="{561832F7-053E-46A2-961D-75F32BEDA241}">
      <dgm:prSet/>
      <dgm:spPr/>
      <dgm:t>
        <a:bodyPr/>
        <a:lstStyle/>
        <a:p>
          <a:endParaRPr lang="fr-FR"/>
        </a:p>
      </dgm:t>
    </dgm:pt>
    <dgm:pt modelId="{9B68880F-2630-404F-8E5B-0830E73780AE}" type="sibTrans" cxnId="{561832F7-053E-46A2-961D-75F32BEDA241}">
      <dgm:prSet/>
      <dgm:spPr/>
      <dgm:t>
        <a:bodyPr/>
        <a:lstStyle/>
        <a:p>
          <a:endParaRPr lang="fr-FR"/>
        </a:p>
      </dgm:t>
    </dgm:pt>
    <dgm:pt modelId="{679A0B12-F400-443D-BF29-BEA0C1D3C20B}">
      <dgm:prSet phldrT="[Texte]" custT="1"/>
      <dgm:spPr/>
      <dgm:t>
        <a:bodyPr/>
        <a:lstStyle/>
        <a:p>
          <a:r>
            <a:rPr lang="fr-FR" sz="2800" b="1" dirty="0" smtClean="0">
              <a:solidFill>
                <a:schemeClr val="bg1"/>
              </a:solidFill>
              <a:latin typeface="Franklin Gothic Book" pitchFamily="34" charset="0"/>
            </a:rPr>
            <a:t>PPI</a:t>
          </a:r>
          <a:endParaRPr lang="fr-FR" sz="2800" b="1" dirty="0">
            <a:solidFill>
              <a:schemeClr val="bg1"/>
            </a:solidFill>
            <a:latin typeface="Franklin Gothic Book" pitchFamily="34" charset="0"/>
          </a:endParaRPr>
        </a:p>
      </dgm:t>
    </dgm:pt>
    <dgm:pt modelId="{5042210C-6619-4E44-BEA1-CBC7257E0E3D}" type="parTrans" cxnId="{BD915F20-EA01-4B2E-AD03-5902D8871229}">
      <dgm:prSet/>
      <dgm:spPr/>
      <dgm:t>
        <a:bodyPr/>
        <a:lstStyle/>
        <a:p>
          <a:endParaRPr lang="fr-FR"/>
        </a:p>
      </dgm:t>
    </dgm:pt>
    <dgm:pt modelId="{932687B3-01EA-44D1-90DA-98B73DCC364B}" type="sibTrans" cxnId="{BD915F20-EA01-4B2E-AD03-5902D8871229}">
      <dgm:prSet/>
      <dgm:spPr/>
      <dgm:t>
        <a:bodyPr/>
        <a:lstStyle/>
        <a:p>
          <a:endParaRPr lang="fr-FR"/>
        </a:p>
      </dgm:t>
    </dgm:pt>
    <dgm:pt modelId="{A4BA0E40-9F80-4156-BFD4-3AE37EB45EDE}">
      <dgm:prSet phldrT="[Texte]" custT="1"/>
      <dgm:spPr/>
      <dgm:t>
        <a:bodyPr/>
        <a:lstStyle/>
        <a:p>
          <a:r>
            <a:rPr lang="fr-FR" sz="2800" b="1" dirty="0" smtClean="0">
              <a:solidFill>
                <a:schemeClr val="bg1"/>
              </a:solidFill>
              <a:latin typeface="Franklin Gothic Book" pitchFamily="34" charset="0"/>
            </a:rPr>
            <a:t>PA</a:t>
          </a:r>
          <a:endParaRPr lang="fr-FR" sz="2800" b="1" dirty="0">
            <a:solidFill>
              <a:schemeClr val="bg1"/>
            </a:solidFill>
            <a:latin typeface="Franklin Gothic Book" pitchFamily="34" charset="0"/>
          </a:endParaRPr>
        </a:p>
      </dgm:t>
    </dgm:pt>
    <dgm:pt modelId="{FFFBD748-EEC1-4D22-9BB8-11BBA44CAB34}" type="parTrans" cxnId="{2332EE2B-8BCE-4FCC-9303-7D83E426A714}">
      <dgm:prSet/>
      <dgm:spPr/>
      <dgm:t>
        <a:bodyPr/>
        <a:lstStyle/>
        <a:p>
          <a:endParaRPr lang="fr-FR"/>
        </a:p>
      </dgm:t>
    </dgm:pt>
    <dgm:pt modelId="{61282DAF-316F-465A-91D4-BF1810891F56}" type="sibTrans" cxnId="{2332EE2B-8BCE-4FCC-9303-7D83E426A714}">
      <dgm:prSet/>
      <dgm:spPr/>
      <dgm:t>
        <a:bodyPr/>
        <a:lstStyle/>
        <a:p>
          <a:endParaRPr lang="fr-FR"/>
        </a:p>
      </dgm:t>
    </dgm:pt>
    <dgm:pt modelId="{B11FD678-BFDA-4898-9744-E852E72734D0}" type="pres">
      <dgm:prSet presAssocID="{6FB5A320-5B19-4ABD-A3CE-E5286ED78AD8}" presName="Name0" presStyleCnt="0">
        <dgm:presLayoutVars>
          <dgm:dir/>
          <dgm:animLvl val="lvl"/>
          <dgm:resizeHandles val="exact"/>
        </dgm:presLayoutVars>
      </dgm:prSet>
      <dgm:spPr/>
    </dgm:pt>
    <dgm:pt modelId="{CEF4D6A9-613C-4632-8658-BDEB0DA73FF8}" type="pres">
      <dgm:prSet presAssocID="{ABE67B95-D6E3-497C-9BAA-AF2C6C04A4F8}" presName="Name8" presStyleCnt="0"/>
      <dgm:spPr/>
    </dgm:pt>
    <dgm:pt modelId="{F93FC802-E02E-4199-B5D0-86977ABF6EF7}" type="pres">
      <dgm:prSet presAssocID="{ABE67B95-D6E3-497C-9BAA-AF2C6C04A4F8}" presName="level" presStyleLbl="node1" presStyleIdx="0" presStyleCnt="3" custLinFactNeighborX="206" custLinFactNeighborY="-613">
        <dgm:presLayoutVars>
          <dgm:chMax val="1"/>
          <dgm:bulletEnabled val="1"/>
        </dgm:presLayoutVars>
      </dgm:prSet>
      <dgm:spPr/>
      <dgm:t>
        <a:bodyPr/>
        <a:lstStyle/>
        <a:p>
          <a:endParaRPr lang="fr-FR"/>
        </a:p>
      </dgm:t>
    </dgm:pt>
    <dgm:pt modelId="{8EDF36C9-271D-46CF-AD22-9DA917641FAD}" type="pres">
      <dgm:prSet presAssocID="{ABE67B95-D6E3-497C-9BAA-AF2C6C04A4F8}" presName="levelTx" presStyleLbl="revTx" presStyleIdx="0" presStyleCnt="0">
        <dgm:presLayoutVars>
          <dgm:chMax val="1"/>
          <dgm:bulletEnabled val="1"/>
        </dgm:presLayoutVars>
      </dgm:prSet>
      <dgm:spPr/>
      <dgm:t>
        <a:bodyPr/>
        <a:lstStyle/>
        <a:p>
          <a:endParaRPr lang="fr-FR"/>
        </a:p>
      </dgm:t>
    </dgm:pt>
    <dgm:pt modelId="{8C0389D8-A4E8-4126-92BB-18C74589F47B}" type="pres">
      <dgm:prSet presAssocID="{679A0B12-F400-443D-BF29-BEA0C1D3C20B}" presName="Name8" presStyleCnt="0"/>
      <dgm:spPr/>
    </dgm:pt>
    <dgm:pt modelId="{64FC0030-DF8A-46A7-9AFA-85C5945D2200}" type="pres">
      <dgm:prSet presAssocID="{679A0B12-F400-443D-BF29-BEA0C1D3C20B}" presName="level" presStyleLbl="node1" presStyleIdx="1" presStyleCnt="3">
        <dgm:presLayoutVars>
          <dgm:chMax val="1"/>
          <dgm:bulletEnabled val="1"/>
        </dgm:presLayoutVars>
      </dgm:prSet>
      <dgm:spPr/>
      <dgm:t>
        <a:bodyPr/>
        <a:lstStyle/>
        <a:p>
          <a:endParaRPr lang="fr-FR"/>
        </a:p>
      </dgm:t>
    </dgm:pt>
    <dgm:pt modelId="{98910727-F1EA-4482-A135-D96150C5F4CD}" type="pres">
      <dgm:prSet presAssocID="{679A0B12-F400-443D-BF29-BEA0C1D3C20B}" presName="levelTx" presStyleLbl="revTx" presStyleIdx="0" presStyleCnt="0">
        <dgm:presLayoutVars>
          <dgm:chMax val="1"/>
          <dgm:bulletEnabled val="1"/>
        </dgm:presLayoutVars>
      </dgm:prSet>
      <dgm:spPr/>
      <dgm:t>
        <a:bodyPr/>
        <a:lstStyle/>
        <a:p>
          <a:endParaRPr lang="fr-FR"/>
        </a:p>
      </dgm:t>
    </dgm:pt>
    <dgm:pt modelId="{936945A9-1FD9-4A4B-8261-0B98674C0B44}" type="pres">
      <dgm:prSet presAssocID="{A4BA0E40-9F80-4156-BFD4-3AE37EB45EDE}" presName="Name8" presStyleCnt="0"/>
      <dgm:spPr/>
    </dgm:pt>
    <dgm:pt modelId="{29D378EF-3D53-4C83-BDB4-D67E50B6DE80}" type="pres">
      <dgm:prSet presAssocID="{A4BA0E40-9F80-4156-BFD4-3AE37EB45EDE}" presName="level" presStyleLbl="node1" presStyleIdx="2" presStyleCnt="3">
        <dgm:presLayoutVars>
          <dgm:chMax val="1"/>
          <dgm:bulletEnabled val="1"/>
        </dgm:presLayoutVars>
      </dgm:prSet>
      <dgm:spPr/>
      <dgm:t>
        <a:bodyPr/>
        <a:lstStyle/>
        <a:p>
          <a:endParaRPr lang="fr-FR"/>
        </a:p>
      </dgm:t>
    </dgm:pt>
    <dgm:pt modelId="{974ACDDA-BAEB-474C-8CC1-A1B7BCA3720C}" type="pres">
      <dgm:prSet presAssocID="{A4BA0E40-9F80-4156-BFD4-3AE37EB45EDE}" presName="levelTx" presStyleLbl="revTx" presStyleIdx="0" presStyleCnt="0">
        <dgm:presLayoutVars>
          <dgm:chMax val="1"/>
          <dgm:bulletEnabled val="1"/>
        </dgm:presLayoutVars>
      </dgm:prSet>
      <dgm:spPr/>
      <dgm:t>
        <a:bodyPr/>
        <a:lstStyle/>
        <a:p>
          <a:endParaRPr lang="fr-FR"/>
        </a:p>
      </dgm:t>
    </dgm:pt>
  </dgm:ptLst>
  <dgm:cxnLst>
    <dgm:cxn modelId="{6428422C-45CB-4DC6-A69E-0090EE4CF642}" type="presOf" srcId="{6FB5A320-5B19-4ABD-A3CE-E5286ED78AD8}" destId="{B11FD678-BFDA-4898-9744-E852E72734D0}" srcOrd="0" destOrd="0" presId="urn:microsoft.com/office/officeart/2005/8/layout/pyramid3"/>
    <dgm:cxn modelId="{2332EE2B-8BCE-4FCC-9303-7D83E426A714}" srcId="{6FB5A320-5B19-4ABD-A3CE-E5286ED78AD8}" destId="{A4BA0E40-9F80-4156-BFD4-3AE37EB45EDE}" srcOrd="2" destOrd="0" parTransId="{FFFBD748-EEC1-4D22-9BB8-11BBA44CAB34}" sibTransId="{61282DAF-316F-465A-91D4-BF1810891F56}"/>
    <dgm:cxn modelId="{92AB2FF4-056A-4D74-9227-E176DA519FEF}" type="presOf" srcId="{679A0B12-F400-443D-BF29-BEA0C1D3C20B}" destId="{64FC0030-DF8A-46A7-9AFA-85C5945D2200}" srcOrd="0" destOrd="0" presId="urn:microsoft.com/office/officeart/2005/8/layout/pyramid3"/>
    <dgm:cxn modelId="{C60DC132-6E2E-4735-A057-6F10C6DF17D9}" type="presOf" srcId="{ABE67B95-D6E3-497C-9BAA-AF2C6C04A4F8}" destId="{F93FC802-E02E-4199-B5D0-86977ABF6EF7}" srcOrd="0" destOrd="0" presId="urn:microsoft.com/office/officeart/2005/8/layout/pyramid3"/>
    <dgm:cxn modelId="{F0230ABE-EE3E-479E-BEEA-71490B2714D3}" type="presOf" srcId="{A4BA0E40-9F80-4156-BFD4-3AE37EB45EDE}" destId="{974ACDDA-BAEB-474C-8CC1-A1B7BCA3720C}" srcOrd="1" destOrd="0" presId="urn:microsoft.com/office/officeart/2005/8/layout/pyramid3"/>
    <dgm:cxn modelId="{91372B40-360A-4ABF-B9A1-494F93C495CB}" type="presOf" srcId="{A4BA0E40-9F80-4156-BFD4-3AE37EB45EDE}" destId="{29D378EF-3D53-4C83-BDB4-D67E50B6DE80}" srcOrd="0" destOrd="0" presId="urn:microsoft.com/office/officeart/2005/8/layout/pyramid3"/>
    <dgm:cxn modelId="{BD915F20-EA01-4B2E-AD03-5902D8871229}" srcId="{6FB5A320-5B19-4ABD-A3CE-E5286ED78AD8}" destId="{679A0B12-F400-443D-BF29-BEA0C1D3C20B}" srcOrd="1" destOrd="0" parTransId="{5042210C-6619-4E44-BEA1-CBC7257E0E3D}" sibTransId="{932687B3-01EA-44D1-90DA-98B73DCC364B}"/>
    <dgm:cxn modelId="{561832F7-053E-46A2-961D-75F32BEDA241}" srcId="{6FB5A320-5B19-4ABD-A3CE-E5286ED78AD8}" destId="{ABE67B95-D6E3-497C-9BAA-AF2C6C04A4F8}" srcOrd="0" destOrd="0" parTransId="{8953F363-94BE-40FE-A603-EE80773E7FDF}" sibTransId="{9B68880F-2630-404F-8E5B-0830E73780AE}"/>
    <dgm:cxn modelId="{A6E7F616-3CEF-4E2F-8B6F-6F0A7D63606A}" type="presOf" srcId="{ABE67B95-D6E3-497C-9BAA-AF2C6C04A4F8}" destId="{8EDF36C9-271D-46CF-AD22-9DA917641FAD}" srcOrd="1" destOrd="0" presId="urn:microsoft.com/office/officeart/2005/8/layout/pyramid3"/>
    <dgm:cxn modelId="{814359F7-F3FD-4241-8ACB-38B6F8DF531B}" type="presOf" srcId="{679A0B12-F400-443D-BF29-BEA0C1D3C20B}" destId="{98910727-F1EA-4482-A135-D96150C5F4CD}" srcOrd="1" destOrd="0" presId="urn:microsoft.com/office/officeart/2005/8/layout/pyramid3"/>
    <dgm:cxn modelId="{29F5F390-9A38-40E6-8E1A-D81B82374151}" type="presParOf" srcId="{B11FD678-BFDA-4898-9744-E852E72734D0}" destId="{CEF4D6A9-613C-4632-8658-BDEB0DA73FF8}" srcOrd="0" destOrd="0" presId="urn:microsoft.com/office/officeart/2005/8/layout/pyramid3"/>
    <dgm:cxn modelId="{DE79C2F6-1D78-43DA-BA58-B5B105209E3B}" type="presParOf" srcId="{CEF4D6A9-613C-4632-8658-BDEB0DA73FF8}" destId="{F93FC802-E02E-4199-B5D0-86977ABF6EF7}" srcOrd="0" destOrd="0" presId="urn:microsoft.com/office/officeart/2005/8/layout/pyramid3"/>
    <dgm:cxn modelId="{7648B675-2E73-4C3C-BDB5-158AD5AE6401}" type="presParOf" srcId="{CEF4D6A9-613C-4632-8658-BDEB0DA73FF8}" destId="{8EDF36C9-271D-46CF-AD22-9DA917641FAD}" srcOrd="1" destOrd="0" presId="urn:microsoft.com/office/officeart/2005/8/layout/pyramid3"/>
    <dgm:cxn modelId="{9C376CB7-B3B4-429A-B77C-17B278FD714B}" type="presParOf" srcId="{B11FD678-BFDA-4898-9744-E852E72734D0}" destId="{8C0389D8-A4E8-4126-92BB-18C74589F47B}" srcOrd="1" destOrd="0" presId="urn:microsoft.com/office/officeart/2005/8/layout/pyramid3"/>
    <dgm:cxn modelId="{AAE48AF0-71C6-42E6-9940-9D15F292E4EE}" type="presParOf" srcId="{8C0389D8-A4E8-4126-92BB-18C74589F47B}" destId="{64FC0030-DF8A-46A7-9AFA-85C5945D2200}" srcOrd="0" destOrd="0" presId="urn:microsoft.com/office/officeart/2005/8/layout/pyramid3"/>
    <dgm:cxn modelId="{4F684FB8-DC88-4BA1-8662-F2CFBF7EE0AF}" type="presParOf" srcId="{8C0389D8-A4E8-4126-92BB-18C74589F47B}" destId="{98910727-F1EA-4482-A135-D96150C5F4CD}" srcOrd="1" destOrd="0" presId="urn:microsoft.com/office/officeart/2005/8/layout/pyramid3"/>
    <dgm:cxn modelId="{F4B6F585-3065-4540-B522-841112704616}" type="presParOf" srcId="{B11FD678-BFDA-4898-9744-E852E72734D0}" destId="{936945A9-1FD9-4A4B-8261-0B98674C0B44}" srcOrd="2" destOrd="0" presId="urn:microsoft.com/office/officeart/2005/8/layout/pyramid3"/>
    <dgm:cxn modelId="{65B2EDAD-99FF-4D51-A358-5E6F4A3B63A0}" type="presParOf" srcId="{936945A9-1FD9-4A4B-8261-0B98674C0B44}" destId="{29D378EF-3D53-4C83-BDB4-D67E50B6DE80}" srcOrd="0" destOrd="0" presId="urn:microsoft.com/office/officeart/2005/8/layout/pyramid3"/>
    <dgm:cxn modelId="{6E5DEDD7-FAC3-4A3B-861D-380807FD7DE8}" type="presParOf" srcId="{936945A9-1FD9-4A4B-8261-0B98674C0B44}" destId="{974ACDDA-BAEB-474C-8CC1-A1B7BCA3720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391B09-A32C-4098-BE01-FEE586B6E151}" type="doc">
      <dgm:prSet loTypeId="urn:microsoft.com/office/officeart/2005/8/layout/funnel1" loCatId="relationship" qsTypeId="urn:microsoft.com/office/officeart/2005/8/quickstyle/simple1" qsCatId="simple" csTypeId="urn:microsoft.com/office/officeart/2005/8/colors/colorful4" csCatId="colorful" phldr="1"/>
      <dgm:spPr/>
      <dgm:t>
        <a:bodyPr/>
        <a:lstStyle/>
        <a:p>
          <a:endParaRPr lang="fr-FR"/>
        </a:p>
      </dgm:t>
    </dgm:pt>
    <dgm:pt modelId="{664AF30D-A3ED-4248-A280-E7D944EC6152}">
      <dgm:prSet phldrT="[Texte]" custT="1"/>
      <dgm:spPr/>
      <dgm:t>
        <a:bodyPr/>
        <a:lstStyle/>
        <a:p>
          <a:r>
            <a:rPr lang="fr-FR" sz="1600" b="1" dirty="0" smtClean="0">
              <a:latin typeface="Franklin Gothic Book" panose="020B0503020102020204" pitchFamily="34" charset="0"/>
            </a:rPr>
            <a:t>Diagnostic technique</a:t>
          </a:r>
          <a:endParaRPr lang="fr-FR" sz="1600" b="1" dirty="0">
            <a:latin typeface="Franklin Gothic Book" panose="020B0503020102020204" pitchFamily="34" charset="0"/>
          </a:endParaRPr>
        </a:p>
      </dgm:t>
    </dgm:pt>
    <dgm:pt modelId="{E08D9C37-5461-4258-89BC-FB3775D5F104}" type="parTrans" cxnId="{B4C9E9B5-59FB-48EE-8623-D7B03EEB9705}">
      <dgm:prSet/>
      <dgm:spPr/>
      <dgm:t>
        <a:bodyPr/>
        <a:lstStyle/>
        <a:p>
          <a:endParaRPr lang="fr-FR"/>
        </a:p>
      </dgm:t>
    </dgm:pt>
    <dgm:pt modelId="{EDBE9E57-DAC8-4267-811B-33E70A28101A}" type="sibTrans" cxnId="{B4C9E9B5-59FB-48EE-8623-D7B03EEB9705}">
      <dgm:prSet/>
      <dgm:spPr/>
      <dgm:t>
        <a:bodyPr/>
        <a:lstStyle/>
        <a:p>
          <a:endParaRPr lang="fr-FR"/>
        </a:p>
      </dgm:t>
    </dgm:pt>
    <dgm:pt modelId="{B2749C49-F009-49CA-A34A-4F00C309DDDF}">
      <dgm:prSet phldrT="[Texte]" custT="1"/>
      <dgm:spPr/>
      <dgm:t>
        <a:bodyPr/>
        <a:lstStyle/>
        <a:p>
          <a:r>
            <a:rPr lang="fr-FR" sz="1600" b="1" dirty="0" smtClean="0">
              <a:latin typeface="Franklin Gothic Book" panose="020B0503020102020204" pitchFamily="34" charset="0"/>
            </a:rPr>
            <a:t>Evolution des besoins des territoires</a:t>
          </a:r>
          <a:endParaRPr lang="fr-FR" sz="1600" b="1" dirty="0">
            <a:latin typeface="Franklin Gothic Book" panose="020B0503020102020204" pitchFamily="34" charset="0"/>
          </a:endParaRPr>
        </a:p>
      </dgm:t>
    </dgm:pt>
    <dgm:pt modelId="{B7A99C04-4DF4-46E5-AB33-D557D04EAE46}" type="parTrans" cxnId="{EFE11063-F393-4F9E-BB0F-D23CB3B09E59}">
      <dgm:prSet/>
      <dgm:spPr/>
      <dgm:t>
        <a:bodyPr/>
        <a:lstStyle/>
        <a:p>
          <a:endParaRPr lang="fr-FR"/>
        </a:p>
      </dgm:t>
    </dgm:pt>
    <dgm:pt modelId="{D628A9C7-D407-49FC-B93C-4C53EF4DE99D}" type="sibTrans" cxnId="{EFE11063-F393-4F9E-BB0F-D23CB3B09E59}">
      <dgm:prSet/>
      <dgm:spPr/>
      <dgm:t>
        <a:bodyPr/>
        <a:lstStyle/>
        <a:p>
          <a:endParaRPr lang="fr-FR"/>
        </a:p>
      </dgm:t>
    </dgm:pt>
    <dgm:pt modelId="{B58B5612-FFE3-4778-BCE5-0D3C1D7C9D0B}">
      <dgm:prSet phldrT="[Texte]" custT="1"/>
      <dgm:spPr/>
      <dgm:t>
        <a:bodyPr/>
        <a:lstStyle/>
        <a:p>
          <a:endParaRPr lang="fr-FR"/>
        </a:p>
      </dgm:t>
    </dgm:pt>
    <dgm:pt modelId="{E45CFD5D-CBB0-4F13-A93C-803AF4B2F3CF}" type="sibTrans" cxnId="{AE8989DE-6D6F-4A40-B204-64C9688E82F3}">
      <dgm:prSet/>
      <dgm:spPr/>
      <dgm:t>
        <a:bodyPr/>
        <a:lstStyle/>
        <a:p>
          <a:endParaRPr lang="fr-FR"/>
        </a:p>
      </dgm:t>
    </dgm:pt>
    <dgm:pt modelId="{4A83A6DF-B92A-451E-A3EC-BDECF864FB58}" type="parTrans" cxnId="{AE8989DE-6D6F-4A40-B204-64C9688E82F3}">
      <dgm:prSet/>
      <dgm:spPr/>
      <dgm:t>
        <a:bodyPr/>
        <a:lstStyle/>
        <a:p>
          <a:endParaRPr lang="fr-FR"/>
        </a:p>
      </dgm:t>
    </dgm:pt>
    <dgm:pt modelId="{9F1B13BF-983E-4A11-9E96-096C507A9333}">
      <dgm:prSet phldrT="[Texte]" custT="1"/>
      <dgm:spPr/>
      <dgm:t>
        <a:bodyPr/>
        <a:lstStyle/>
        <a:p>
          <a:r>
            <a:rPr lang="fr-FR" sz="1600" b="1" dirty="0" smtClean="0">
              <a:latin typeface="Franklin Gothic Book" panose="020B0503020102020204" pitchFamily="34" charset="0"/>
            </a:rPr>
            <a:t>Ambitions</a:t>
          </a:r>
          <a:endParaRPr lang="fr-FR" sz="1600" b="1" dirty="0">
            <a:latin typeface="Franklin Gothic Book" panose="020B0503020102020204" pitchFamily="34" charset="0"/>
          </a:endParaRPr>
        </a:p>
      </dgm:t>
    </dgm:pt>
    <dgm:pt modelId="{F5FC5E1D-A508-47AC-92B3-C04F1E82DB42}" type="parTrans" cxnId="{2BE81E63-E839-48D2-A4F9-9D5EBC5575D7}">
      <dgm:prSet/>
      <dgm:spPr/>
      <dgm:t>
        <a:bodyPr/>
        <a:lstStyle/>
        <a:p>
          <a:endParaRPr lang="fr-FR"/>
        </a:p>
      </dgm:t>
    </dgm:pt>
    <dgm:pt modelId="{A0A40DFD-94BB-4DE4-9B03-2E1E96BEB3A7}" type="sibTrans" cxnId="{2BE81E63-E839-48D2-A4F9-9D5EBC5575D7}">
      <dgm:prSet/>
      <dgm:spPr/>
      <dgm:t>
        <a:bodyPr/>
        <a:lstStyle/>
        <a:p>
          <a:endParaRPr lang="fr-FR"/>
        </a:p>
      </dgm:t>
    </dgm:pt>
    <dgm:pt modelId="{D642E2CF-2F49-4A5B-847E-C39FEB76BB9D}">
      <dgm:prSet phldrT="[Texte]" custT="1"/>
      <dgm:spPr/>
      <dgm:t>
        <a:bodyPr/>
        <a:lstStyle/>
        <a:p>
          <a:r>
            <a:rPr lang="fr-FR" sz="1600" b="1" dirty="0" smtClean="0">
              <a:latin typeface="Franklin Gothic Book" panose="020B0503020102020204" pitchFamily="34" charset="0"/>
            </a:rPr>
            <a:t>SDI</a:t>
          </a:r>
          <a:endParaRPr lang="fr-FR" sz="1600" b="1" dirty="0">
            <a:latin typeface="Franklin Gothic Book" panose="020B0503020102020204" pitchFamily="34" charset="0"/>
          </a:endParaRPr>
        </a:p>
      </dgm:t>
    </dgm:pt>
    <dgm:pt modelId="{27AFF61A-36F1-4D09-B296-24197CE0B821}" type="sibTrans" cxnId="{6C23A384-5FE2-40E5-9B2D-0D897D431FB3}">
      <dgm:prSet/>
      <dgm:spPr/>
      <dgm:t>
        <a:bodyPr/>
        <a:lstStyle/>
        <a:p>
          <a:endParaRPr lang="fr-FR"/>
        </a:p>
      </dgm:t>
    </dgm:pt>
    <dgm:pt modelId="{5BBC84C7-9FF3-44FF-9F3B-70AF8511F3D7}" type="parTrans" cxnId="{6C23A384-5FE2-40E5-9B2D-0D897D431FB3}">
      <dgm:prSet/>
      <dgm:spPr/>
      <dgm:t>
        <a:bodyPr/>
        <a:lstStyle/>
        <a:p>
          <a:endParaRPr lang="fr-FR"/>
        </a:p>
      </dgm:t>
    </dgm:pt>
    <dgm:pt modelId="{6C2E6073-2043-4FE4-A60A-DCC0BA2F6FE4}" type="pres">
      <dgm:prSet presAssocID="{E2391B09-A32C-4098-BE01-FEE586B6E151}" presName="Name0" presStyleCnt="0">
        <dgm:presLayoutVars>
          <dgm:chMax val="4"/>
          <dgm:resizeHandles val="exact"/>
        </dgm:presLayoutVars>
      </dgm:prSet>
      <dgm:spPr/>
      <dgm:t>
        <a:bodyPr/>
        <a:lstStyle/>
        <a:p>
          <a:endParaRPr lang="fr-FR"/>
        </a:p>
      </dgm:t>
    </dgm:pt>
    <dgm:pt modelId="{66E713F8-DA0A-4851-814F-59F72EC01BC2}" type="pres">
      <dgm:prSet presAssocID="{E2391B09-A32C-4098-BE01-FEE586B6E151}" presName="ellipse" presStyleLbl="trBgShp" presStyleIdx="0" presStyleCnt="1" custScaleX="109214" custScaleY="168497" custLinFactNeighborX="-675" custLinFactNeighborY="9270"/>
      <dgm:spPr/>
    </dgm:pt>
    <dgm:pt modelId="{BC34A95F-BFC9-4570-A14B-473A96D807DA}" type="pres">
      <dgm:prSet presAssocID="{E2391B09-A32C-4098-BE01-FEE586B6E151}" presName="arrow1" presStyleLbl="fgShp" presStyleIdx="0" presStyleCnt="1" custScaleX="75132" custScaleY="75132" custLinFactNeighborX="3971" custLinFactNeighborY="45498"/>
      <dgm:spPr/>
    </dgm:pt>
    <dgm:pt modelId="{F9619D77-6859-4801-8658-9E1B5DB9D493}" type="pres">
      <dgm:prSet presAssocID="{E2391B09-A32C-4098-BE01-FEE586B6E151}" presName="rectangle" presStyleLbl="revTx" presStyleIdx="0" presStyleCnt="1" custScaleX="75132" custScaleY="53126" custLinFactNeighborX="1307" custLinFactNeighborY="36303">
        <dgm:presLayoutVars>
          <dgm:bulletEnabled val="1"/>
        </dgm:presLayoutVars>
      </dgm:prSet>
      <dgm:spPr/>
      <dgm:t>
        <a:bodyPr/>
        <a:lstStyle/>
        <a:p>
          <a:endParaRPr lang="fr-FR"/>
        </a:p>
      </dgm:t>
    </dgm:pt>
    <dgm:pt modelId="{FC2E88A9-70FA-42CB-927F-2276F02CBBBF}" type="pres">
      <dgm:prSet presAssocID="{664AF30D-A3ED-4248-A280-E7D944EC6152}" presName="item1" presStyleLbl="node1" presStyleIdx="0" presStyleCnt="3" custScaleX="138121" custScaleY="134678" custLinFactNeighborX="66416" custLinFactNeighborY="-71330">
        <dgm:presLayoutVars>
          <dgm:bulletEnabled val="1"/>
        </dgm:presLayoutVars>
      </dgm:prSet>
      <dgm:spPr/>
      <dgm:t>
        <a:bodyPr/>
        <a:lstStyle/>
        <a:p>
          <a:endParaRPr lang="fr-FR"/>
        </a:p>
      </dgm:t>
    </dgm:pt>
    <dgm:pt modelId="{330B936E-80D8-44D4-8249-361FD8847C3F}" type="pres">
      <dgm:prSet presAssocID="{B2749C49-F009-49CA-A34A-4F00C309DDDF}" presName="item2" presStyleLbl="node1" presStyleIdx="1" presStyleCnt="3" custScaleX="125771" custScaleY="105527" custLinFactNeighborX="0" custLinFactNeighborY="19593">
        <dgm:presLayoutVars>
          <dgm:bulletEnabled val="1"/>
        </dgm:presLayoutVars>
      </dgm:prSet>
      <dgm:spPr/>
      <dgm:t>
        <a:bodyPr/>
        <a:lstStyle/>
        <a:p>
          <a:endParaRPr lang="fr-FR"/>
        </a:p>
      </dgm:t>
    </dgm:pt>
    <dgm:pt modelId="{D013B9E3-D24A-4350-82A1-024BE6FEA99B}" type="pres">
      <dgm:prSet presAssocID="{D642E2CF-2F49-4A5B-847E-C39FEB76BB9D}" presName="item3" presStyleLbl="node1" presStyleIdx="2" presStyleCnt="3" custScaleX="126684" custScaleY="106323" custLinFactNeighborX="-54030" custLinFactNeighborY="-45948">
        <dgm:presLayoutVars>
          <dgm:bulletEnabled val="1"/>
        </dgm:presLayoutVars>
      </dgm:prSet>
      <dgm:spPr/>
      <dgm:t>
        <a:bodyPr/>
        <a:lstStyle/>
        <a:p>
          <a:endParaRPr lang="fr-FR"/>
        </a:p>
      </dgm:t>
    </dgm:pt>
    <dgm:pt modelId="{E5873C57-4626-48F7-8177-C8ADA397F2B7}" type="pres">
      <dgm:prSet presAssocID="{E2391B09-A32C-4098-BE01-FEE586B6E151}" presName="funnel" presStyleLbl="trAlignAcc1" presStyleIdx="0" presStyleCnt="1" custScaleX="107325" custScaleY="134966" custLinFactNeighborX="-765" custLinFactNeighborY="10609"/>
      <dgm:spPr/>
    </dgm:pt>
  </dgm:ptLst>
  <dgm:cxnLst>
    <dgm:cxn modelId="{98C7694F-F9AA-4376-B2E3-3797F1070729}" type="presOf" srcId="{664AF30D-A3ED-4248-A280-E7D944EC6152}" destId="{330B936E-80D8-44D4-8249-361FD8847C3F}" srcOrd="0" destOrd="0" presId="urn:microsoft.com/office/officeart/2005/8/layout/funnel1"/>
    <dgm:cxn modelId="{6C23A384-5FE2-40E5-9B2D-0D897D431FB3}" srcId="{E2391B09-A32C-4098-BE01-FEE586B6E151}" destId="{D642E2CF-2F49-4A5B-847E-C39FEB76BB9D}" srcOrd="3" destOrd="0" parTransId="{5BBC84C7-9FF3-44FF-9F3B-70AF8511F3D7}" sibTransId="{27AFF61A-36F1-4D09-B296-24197CE0B821}"/>
    <dgm:cxn modelId="{AE8989DE-6D6F-4A40-B204-64C9688E82F3}" srcId="{E2391B09-A32C-4098-BE01-FEE586B6E151}" destId="{B58B5612-FFE3-4778-BCE5-0D3C1D7C9D0B}" srcOrd="4" destOrd="0" parTransId="{4A83A6DF-B92A-451E-A3EC-BDECF864FB58}" sibTransId="{E45CFD5D-CBB0-4F13-A93C-803AF4B2F3CF}"/>
    <dgm:cxn modelId="{CBFF99AA-071C-439E-B95A-6792391FF4C1}" type="presOf" srcId="{E2391B09-A32C-4098-BE01-FEE586B6E151}" destId="{6C2E6073-2043-4FE4-A60A-DCC0BA2F6FE4}" srcOrd="0" destOrd="0" presId="urn:microsoft.com/office/officeart/2005/8/layout/funnel1"/>
    <dgm:cxn modelId="{EFE11063-F393-4F9E-BB0F-D23CB3B09E59}" srcId="{E2391B09-A32C-4098-BE01-FEE586B6E151}" destId="{B2749C49-F009-49CA-A34A-4F00C309DDDF}" srcOrd="2" destOrd="0" parTransId="{B7A99C04-4DF4-46E5-AB33-D557D04EAE46}" sibTransId="{D628A9C7-D407-49FC-B93C-4C53EF4DE99D}"/>
    <dgm:cxn modelId="{B4C9E9B5-59FB-48EE-8623-D7B03EEB9705}" srcId="{E2391B09-A32C-4098-BE01-FEE586B6E151}" destId="{664AF30D-A3ED-4248-A280-E7D944EC6152}" srcOrd="1" destOrd="0" parTransId="{E08D9C37-5461-4258-89BC-FB3775D5F104}" sibTransId="{EDBE9E57-DAC8-4267-811B-33E70A28101A}"/>
    <dgm:cxn modelId="{8B103626-CC4C-4E75-BE58-6E2C9891CD50}" type="presOf" srcId="{9F1B13BF-983E-4A11-9E96-096C507A9333}" destId="{D013B9E3-D24A-4350-82A1-024BE6FEA99B}" srcOrd="0" destOrd="0" presId="urn:microsoft.com/office/officeart/2005/8/layout/funnel1"/>
    <dgm:cxn modelId="{B4452F3F-22AA-4D3D-A98A-FCAAF5889EE2}" type="presOf" srcId="{B2749C49-F009-49CA-A34A-4F00C309DDDF}" destId="{FC2E88A9-70FA-42CB-927F-2276F02CBBBF}" srcOrd="0" destOrd="0" presId="urn:microsoft.com/office/officeart/2005/8/layout/funnel1"/>
    <dgm:cxn modelId="{735DCF02-ECF9-489B-B268-944DB0E18C9B}" type="presOf" srcId="{D642E2CF-2F49-4A5B-847E-C39FEB76BB9D}" destId="{F9619D77-6859-4801-8658-9E1B5DB9D493}" srcOrd="0" destOrd="0" presId="urn:microsoft.com/office/officeart/2005/8/layout/funnel1"/>
    <dgm:cxn modelId="{2BE81E63-E839-48D2-A4F9-9D5EBC5575D7}" srcId="{E2391B09-A32C-4098-BE01-FEE586B6E151}" destId="{9F1B13BF-983E-4A11-9E96-096C507A9333}" srcOrd="0" destOrd="0" parTransId="{F5FC5E1D-A508-47AC-92B3-C04F1E82DB42}" sibTransId="{A0A40DFD-94BB-4DE4-9B03-2E1E96BEB3A7}"/>
    <dgm:cxn modelId="{10A56827-40F2-4C7A-B08F-04B0F4434ED2}" type="presParOf" srcId="{6C2E6073-2043-4FE4-A60A-DCC0BA2F6FE4}" destId="{66E713F8-DA0A-4851-814F-59F72EC01BC2}" srcOrd="0" destOrd="0" presId="urn:microsoft.com/office/officeart/2005/8/layout/funnel1"/>
    <dgm:cxn modelId="{BAA3ED60-4784-4DEB-8BB1-B23155FE5F3A}" type="presParOf" srcId="{6C2E6073-2043-4FE4-A60A-DCC0BA2F6FE4}" destId="{BC34A95F-BFC9-4570-A14B-473A96D807DA}" srcOrd="1" destOrd="0" presId="urn:microsoft.com/office/officeart/2005/8/layout/funnel1"/>
    <dgm:cxn modelId="{A6DBD92E-87C9-4152-BE51-AAB467CAE527}" type="presParOf" srcId="{6C2E6073-2043-4FE4-A60A-DCC0BA2F6FE4}" destId="{F9619D77-6859-4801-8658-9E1B5DB9D493}" srcOrd="2" destOrd="0" presId="urn:microsoft.com/office/officeart/2005/8/layout/funnel1"/>
    <dgm:cxn modelId="{29668338-2977-4872-BDEA-06EA1F3525DC}" type="presParOf" srcId="{6C2E6073-2043-4FE4-A60A-DCC0BA2F6FE4}" destId="{FC2E88A9-70FA-42CB-927F-2276F02CBBBF}" srcOrd="3" destOrd="0" presId="urn:microsoft.com/office/officeart/2005/8/layout/funnel1"/>
    <dgm:cxn modelId="{1F2C724C-DFF6-40DF-993A-63E96AA01A4F}" type="presParOf" srcId="{6C2E6073-2043-4FE4-A60A-DCC0BA2F6FE4}" destId="{330B936E-80D8-44D4-8249-361FD8847C3F}" srcOrd="4" destOrd="0" presId="urn:microsoft.com/office/officeart/2005/8/layout/funnel1"/>
    <dgm:cxn modelId="{8E7D673C-0BC2-435D-B732-3F12E8E10ACF}" type="presParOf" srcId="{6C2E6073-2043-4FE4-A60A-DCC0BA2F6FE4}" destId="{D013B9E3-D24A-4350-82A1-024BE6FEA99B}" srcOrd="5" destOrd="0" presId="urn:microsoft.com/office/officeart/2005/8/layout/funnel1"/>
    <dgm:cxn modelId="{8C14D309-D723-4B24-8F18-F2400950E42B}" type="presParOf" srcId="{6C2E6073-2043-4FE4-A60A-DCC0BA2F6FE4}" destId="{E5873C57-4626-48F7-8177-C8ADA397F2B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6CA5EC-22F4-4208-9F88-8650AABE7297}"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fr-FR"/>
        </a:p>
      </dgm:t>
    </dgm:pt>
    <dgm:pt modelId="{CA46516E-FC5E-45F7-AD6D-8AF28C911BED}">
      <dgm:prSet phldrT="[Texte]" custT="1"/>
      <dgm:spPr/>
      <dgm:t>
        <a:bodyPr/>
        <a:lstStyle/>
        <a:p>
          <a:r>
            <a:rPr lang="fr-FR" sz="1600" b="1" dirty="0" smtClean="0">
              <a:latin typeface="Franklin Gothic Book" panose="020B0503020102020204" pitchFamily="34" charset="0"/>
            </a:rPr>
            <a:t>Contribution à l’atteinte des valeurs repères</a:t>
          </a:r>
          <a:endParaRPr lang="fr-FR" sz="1600" b="1" dirty="0">
            <a:latin typeface="Franklin Gothic Book" panose="020B0503020102020204" pitchFamily="34" charset="0"/>
          </a:endParaRPr>
        </a:p>
      </dgm:t>
    </dgm:pt>
    <dgm:pt modelId="{D211A3D6-3CB2-4FCF-BF45-DFA4F2F6D87B}" type="parTrans" cxnId="{25762ACF-4D7F-4AB0-BD32-E510B6BB16E2}">
      <dgm:prSet/>
      <dgm:spPr/>
      <dgm:t>
        <a:bodyPr/>
        <a:lstStyle/>
        <a:p>
          <a:endParaRPr lang="fr-FR"/>
        </a:p>
      </dgm:t>
    </dgm:pt>
    <dgm:pt modelId="{8AF3BECC-7394-4319-AD7A-81E29494999A}" type="sibTrans" cxnId="{25762ACF-4D7F-4AB0-BD32-E510B6BB16E2}">
      <dgm:prSet/>
      <dgm:spPr/>
      <dgm:t>
        <a:bodyPr/>
        <a:lstStyle/>
        <a:p>
          <a:endParaRPr lang="fr-FR"/>
        </a:p>
      </dgm:t>
    </dgm:pt>
    <dgm:pt modelId="{1C8E49F3-743B-4A29-831F-5FAC91A72BC8}">
      <dgm:prSet phldrT="[Texte]" custT="1"/>
      <dgm:spPr/>
      <dgm:t>
        <a:bodyPr/>
        <a:lstStyle/>
        <a:p>
          <a:r>
            <a:rPr lang="fr-FR" sz="1600" b="1" dirty="0" smtClean="0">
              <a:latin typeface="Franklin Gothic Book" panose="020B0503020102020204" pitchFamily="34" charset="0"/>
            </a:rPr>
            <a:t>Si besoin mesures correctives</a:t>
          </a:r>
          <a:endParaRPr lang="fr-FR" sz="1600" b="1" dirty="0">
            <a:latin typeface="Franklin Gothic Book" panose="020B0503020102020204" pitchFamily="34" charset="0"/>
          </a:endParaRPr>
        </a:p>
      </dgm:t>
    </dgm:pt>
    <dgm:pt modelId="{80F7F300-A709-4309-ADFF-22157BF0F4E9}" type="parTrans" cxnId="{3C27DEE2-022F-43F3-9864-313C7CE2EBFE}">
      <dgm:prSet/>
      <dgm:spPr/>
      <dgm:t>
        <a:bodyPr/>
        <a:lstStyle/>
        <a:p>
          <a:endParaRPr lang="fr-FR"/>
        </a:p>
      </dgm:t>
    </dgm:pt>
    <dgm:pt modelId="{254A661F-EA7C-4885-A9E7-9C261BEA27DC}" type="sibTrans" cxnId="{3C27DEE2-022F-43F3-9864-313C7CE2EBFE}">
      <dgm:prSet/>
      <dgm:spPr/>
      <dgm:t>
        <a:bodyPr/>
        <a:lstStyle/>
        <a:p>
          <a:endParaRPr lang="fr-FR"/>
        </a:p>
      </dgm:t>
    </dgm:pt>
    <dgm:pt modelId="{6DBCDA81-52E6-44B2-B412-696AB6B7A28F}">
      <dgm:prSet phldrT="[Texte]" custT="1"/>
      <dgm:spPr/>
      <dgm:t>
        <a:bodyPr/>
        <a:lstStyle/>
        <a:p>
          <a:r>
            <a:rPr lang="fr-FR" sz="1600" b="1" dirty="0" smtClean="0">
              <a:latin typeface="Franklin Gothic Book" panose="020B0503020102020204" pitchFamily="34" charset="0"/>
            </a:rPr>
            <a:t>Investissements quantifiés</a:t>
          </a:r>
          <a:endParaRPr lang="fr-FR" sz="1600" b="1" dirty="0">
            <a:latin typeface="Franklin Gothic Book" panose="020B0503020102020204" pitchFamily="34" charset="0"/>
          </a:endParaRPr>
        </a:p>
      </dgm:t>
    </dgm:pt>
    <dgm:pt modelId="{589800E1-9D42-46EE-9C83-54114B12840F}" type="parTrans" cxnId="{C8B3A3B3-525A-4CB6-8802-D9D9250AE966}">
      <dgm:prSet/>
      <dgm:spPr/>
      <dgm:t>
        <a:bodyPr/>
        <a:lstStyle/>
        <a:p>
          <a:endParaRPr lang="fr-FR"/>
        </a:p>
      </dgm:t>
    </dgm:pt>
    <dgm:pt modelId="{D22C2187-AAA6-45F4-B5CA-C239AC845658}" type="sibTrans" cxnId="{C8B3A3B3-525A-4CB6-8802-D9D9250AE966}">
      <dgm:prSet/>
      <dgm:spPr/>
      <dgm:t>
        <a:bodyPr/>
        <a:lstStyle/>
        <a:p>
          <a:endParaRPr lang="fr-FR"/>
        </a:p>
      </dgm:t>
    </dgm:pt>
    <dgm:pt modelId="{1649FDF9-14D9-4500-83F9-D865B5E4AA00}">
      <dgm:prSet phldrT="[Texte]" custT="1"/>
      <dgm:spPr/>
      <dgm:t>
        <a:bodyPr/>
        <a:lstStyle/>
        <a:p>
          <a:r>
            <a:rPr lang="fr-FR" sz="1600" b="1" dirty="0" smtClean="0">
              <a:latin typeface="Franklin Gothic Book" panose="020B0503020102020204" pitchFamily="34" charset="0"/>
            </a:rPr>
            <a:t>Par nature de travaux  </a:t>
          </a:r>
          <a:endParaRPr lang="fr-FR" sz="1600" b="1" dirty="0">
            <a:latin typeface="Franklin Gothic Book" panose="020B0503020102020204" pitchFamily="34" charset="0"/>
          </a:endParaRPr>
        </a:p>
      </dgm:t>
    </dgm:pt>
    <dgm:pt modelId="{26E01394-05B0-42EA-94F1-3BB1DF63B0DE}" type="parTrans" cxnId="{EF533B01-9F08-4000-92E7-1699804B5B37}">
      <dgm:prSet/>
      <dgm:spPr/>
      <dgm:t>
        <a:bodyPr/>
        <a:lstStyle/>
        <a:p>
          <a:endParaRPr lang="fr-FR"/>
        </a:p>
      </dgm:t>
    </dgm:pt>
    <dgm:pt modelId="{E7B6BAC4-15B9-4EFA-974C-52DC4A44EA12}" type="sibTrans" cxnId="{EF533B01-9F08-4000-92E7-1699804B5B37}">
      <dgm:prSet/>
      <dgm:spPr>
        <a:solidFill>
          <a:schemeClr val="bg1"/>
        </a:solidFill>
      </dgm:spPr>
      <dgm:t>
        <a:bodyPr/>
        <a:lstStyle/>
        <a:p>
          <a:endParaRPr lang="fr-FR" baseline="0"/>
        </a:p>
      </dgm:t>
    </dgm:pt>
    <dgm:pt modelId="{1022F6AE-EB29-4449-A5ED-0B0119604F82}">
      <dgm:prSet phldrT="[Texte]" custT="1"/>
      <dgm:spPr/>
      <dgm:t>
        <a:bodyPr/>
        <a:lstStyle/>
        <a:p>
          <a:r>
            <a:rPr lang="fr-FR" sz="1600" b="1" dirty="0" smtClean="0">
              <a:latin typeface="Franklin Gothic Book" panose="020B0503020102020204" pitchFamily="34" charset="0"/>
            </a:rPr>
            <a:t>Modalité de suivi et d’évaluation</a:t>
          </a:r>
          <a:endParaRPr lang="fr-FR" sz="1600" b="1" dirty="0">
            <a:latin typeface="Franklin Gothic Book" panose="020B0503020102020204" pitchFamily="34" charset="0"/>
          </a:endParaRPr>
        </a:p>
      </dgm:t>
    </dgm:pt>
    <dgm:pt modelId="{1417F608-7CE6-445A-8160-FDB8746E839B}" type="parTrans" cxnId="{662116D5-4160-45FF-9579-39E4EF154AD6}">
      <dgm:prSet/>
      <dgm:spPr/>
      <dgm:t>
        <a:bodyPr/>
        <a:lstStyle/>
        <a:p>
          <a:endParaRPr lang="fr-FR"/>
        </a:p>
      </dgm:t>
    </dgm:pt>
    <dgm:pt modelId="{E159CE92-FCA4-4D6B-A12F-052B24EF7690}" type="sibTrans" cxnId="{662116D5-4160-45FF-9579-39E4EF154AD6}">
      <dgm:prSet/>
      <dgm:spPr/>
      <dgm:t>
        <a:bodyPr/>
        <a:lstStyle/>
        <a:p>
          <a:endParaRPr lang="fr-FR"/>
        </a:p>
      </dgm:t>
    </dgm:pt>
    <dgm:pt modelId="{D654BA13-44E3-4580-8793-24A73495F3F9}" type="pres">
      <dgm:prSet presAssocID="{696CA5EC-22F4-4208-9F88-8650AABE7297}" presName="diagram" presStyleCnt="0">
        <dgm:presLayoutVars>
          <dgm:dir/>
          <dgm:resizeHandles val="exact"/>
        </dgm:presLayoutVars>
      </dgm:prSet>
      <dgm:spPr/>
      <dgm:t>
        <a:bodyPr/>
        <a:lstStyle/>
        <a:p>
          <a:endParaRPr lang="fr-FR"/>
        </a:p>
      </dgm:t>
    </dgm:pt>
    <dgm:pt modelId="{7E7AA779-D3A9-4974-B82F-F96D5B250CBF}" type="pres">
      <dgm:prSet presAssocID="{CA46516E-FC5E-45F7-AD6D-8AF28C911BED}" presName="node" presStyleLbl="node1" presStyleIdx="0" presStyleCnt="5" custScaleX="108267" custLinFactNeighborX="88975" custLinFactNeighborY="-5983">
        <dgm:presLayoutVars>
          <dgm:bulletEnabled val="1"/>
        </dgm:presLayoutVars>
      </dgm:prSet>
      <dgm:spPr/>
      <dgm:t>
        <a:bodyPr/>
        <a:lstStyle/>
        <a:p>
          <a:endParaRPr lang="fr-FR"/>
        </a:p>
      </dgm:t>
    </dgm:pt>
    <dgm:pt modelId="{0649FFB7-C1BB-47A3-9C8B-F78BB21125B1}" type="pres">
      <dgm:prSet presAssocID="{8AF3BECC-7394-4319-AD7A-81E29494999A}" presName="sibTrans" presStyleLbl="sibTrans2D1" presStyleIdx="0" presStyleCnt="4"/>
      <dgm:spPr/>
      <dgm:t>
        <a:bodyPr/>
        <a:lstStyle/>
        <a:p>
          <a:endParaRPr lang="fr-FR"/>
        </a:p>
      </dgm:t>
    </dgm:pt>
    <dgm:pt modelId="{C7FF5F25-1BBE-4F10-B26F-4C4A14257120}" type="pres">
      <dgm:prSet presAssocID="{8AF3BECC-7394-4319-AD7A-81E29494999A}" presName="connectorText" presStyleLbl="sibTrans2D1" presStyleIdx="0" presStyleCnt="4"/>
      <dgm:spPr/>
      <dgm:t>
        <a:bodyPr/>
        <a:lstStyle/>
        <a:p>
          <a:endParaRPr lang="fr-FR"/>
        </a:p>
      </dgm:t>
    </dgm:pt>
    <dgm:pt modelId="{E1072F5A-71F3-4E1B-9993-7E65869CBAD3}" type="pres">
      <dgm:prSet presAssocID="{6DBCDA81-52E6-44B2-B412-696AB6B7A28F}" presName="node" presStyleLbl="node1" presStyleIdx="1" presStyleCnt="5" custScaleX="108267" custLinFactX="-45439" custLinFactY="55442" custLinFactNeighborX="-100000" custLinFactNeighborY="100000">
        <dgm:presLayoutVars>
          <dgm:bulletEnabled val="1"/>
        </dgm:presLayoutVars>
      </dgm:prSet>
      <dgm:spPr/>
      <dgm:t>
        <a:bodyPr/>
        <a:lstStyle/>
        <a:p>
          <a:endParaRPr lang="fr-FR"/>
        </a:p>
      </dgm:t>
    </dgm:pt>
    <dgm:pt modelId="{126FD330-3E9C-443D-8B66-BC705EBAD999}" type="pres">
      <dgm:prSet presAssocID="{D22C2187-AAA6-45F4-B5CA-C239AC845658}" presName="sibTrans" presStyleLbl="sibTrans2D1" presStyleIdx="1" presStyleCnt="4"/>
      <dgm:spPr/>
      <dgm:t>
        <a:bodyPr/>
        <a:lstStyle/>
        <a:p>
          <a:endParaRPr lang="fr-FR"/>
        </a:p>
      </dgm:t>
    </dgm:pt>
    <dgm:pt modelId="{07CCE420-4CD5-4D65-AE98-9013C5665DEE}" type="pres">
      <dgm:prSet presAssocID="{D22C2187-AAA6-45F4-B5CA-C239AC845658}" presName="connectorText" presStyleLbl="sibTrans2D1" presStyleIdx="1" presStyleCnt="4"/>
      <dgm:spPr/>
      <dgm:t>
        <a:bodyPr/>
        <a:lstStyle/>
        <a:p>
          <a:endParaRPr lang="fr-FR"/>
        </a:p>
      </dgm:t>
    </dgm:pt>
    <dgm:pt modelId="{B12F53B7-6F04-47D0-B8C9-CCD695D13348}" type="pres">
      <dgm:prSet presAssocID="{1649FDF9-14D9-4500-83F9-D865B5E4AA00}" presName="node" presStyleLbl="node1" presStyleIdx="2" presStyleCnt="5" custScaleX="108267" custLinFactNeighborX="-523" custLinFactNeighborY="-11225">
        <dgm:presLayoutVars>
          <dgm:bulletEnabled val="1"/>
        </dgm:presLayoutVars>
      </dgm:prSet>
      <dgm:spPr/>
      <dgm:t>
        <a:bodyPr/>
        <a:lstStyle/>
        <a:p>
          <a:endParaRPr lang="fr-FR"/>
        </a:p>
      </dgm:t>
    </dgm:pt>
    <dgm:pt modelId="{04C6052B-9173-44E9-A60B-937016286227}" type="pres">
      <dgm:prSet presAssocID="{E7B6BAC4-15B9-4EFA-974C-52DC4A44EA12}" presName="sibTrans" presStyleLbl="sibTrans2D1" presStyleIdx="2" presStyleCnt="4"/>
      <dgm:spPr/>
      <dgm:t>
        <a:bodyPr/>
        <a:lstStyle/>
        <a:p>
          <a:endParaRPr lang="fr-FR"/>
        </a:p>
      </dgm:t>
    </dgm:pt>
    <dgm:pt modelId="{E9720296-89D2-4F08-8870-556E7642629B}" type="pres">
      <dgm:prSet presAssocID="{E7B6BAC4-15B9-4EFA-974C-52DC4A44EA12}" presName="connectorText" presStyleLbl="sibTrans2D1" presStyleIdx="2" presStyleCnt="4"/>
      <dgm:spPr/>
      <dgm:t>
        <a:bodyPr/>
        <a:lstStyle/>
        <a:p>
          <a:endParaRPr lang="fr-FR"/>
        </a:p>
      </dgm:t>
    </dgm:pt>
    <dgm:pt modelId="{26BFBB3B-1EA9-412D-BB1C-2228FF2E9A65}" type="pres">
      <dgm:prSet presAssocID="{1022F6AE-EB29-4449-A5ED-0B0119604F82}" presName="node" presStyleLbl="node1" presStyleIdx="3" presStyleCnt="5" custScaleX="108267" custLinFactY="51204" custLinFactNeighborX="-2617" custLinFactNeighborY="100000">
        <dgm:presLayoutVars>
          <dgm:bulletEnabled val="1"/>
        </dgm:presLayoutVars>
      </dgm:prSet>
      <dgm:spPr/>
      <dgm:t>
        <a:bodyPr/>
        <a:lstStyle/>
        <a:p>
          <a:endParaRPr lang="fr-FR"/>
        </a:p>
      </dgm:t>
    </dgm:pt>
    <dgm:pt modelId="{D5BED34C-3FCA-4409-A7A1-AB304BD15694}" type="pres">
      <dgm:prSet presAssocID="{E159CE92-FCA4-4D6B-A12F-052B24EF7690}" presName="sibTrans" presStyleLbl="sibTrans2D1" presStyleIdx="3" presStyleCnt="4"/>
      <dgm:spPr/>
      <dgm:t>
        <a:bodyPr/>
        <a:lstStyle/>
        <a:p>
          <a:endParaRPr lang="fr-FR"/>
        </a:p>
      </dgm:t>
    </dgm:pt>
    <dgm:pt modelId="{9611C7BA-F0C3-4EEC-B4B2-98730AC0AED7}" type="pres">
      <dgm:prSet presAssocID="{E159CE92-FCA4-4D6B-A12F-052B24EF7690}" presName="connectorText" presStyleLbl="sibTrans2D1" presStyleIdx="3" presStyleCnt="4"/>
      <dgm:spPr/>
      <dgm:t>
        <a:bodyPr/>
        <a:lstStyle/>
        <a:p>
          <a:endParaRPr lang="fr-FR"/>
        </a:p>
      </dgm:t>
    </dgm:pt>
    <dgm:pt modelId="{2F347FC0-F813-450A-947E-D5C1A9EF5BFF}" type="pres">
      <dgm:prSet presAssocID="{1C8E49F3-743B-4A29-831F-5FAC91A72BC8}" presName="node" presStyleLbl="node1" presStyleIdx="4" presStyleCnt="5" custScaleX="108267" custLinFactX="46336" custLinFactNeighborX="100000" custLinFactNeighborY="-13098">
        <dgm:presLayoutVars>
          <dgm:bulletEnabled val="1"/>
        </dgm:presLayoutVars>
      </dgm:prSet>
      <dgm:spPr/>
      <dgm:t>
        <a:bodyPr/>
        <a:lstStyle/>
        <a:p>
          <a:endParaRPr lang="fr-FR"/>
        </a:p>
      </dgm:t>
    </dgm:pt>
  </dgm:ptLst>
  <dgm:cxnLst>
    <dgm:cxn modelId="{B81A65C2-5083-48EB-A233-647EA51A3343}" type="presOf" srcId="{8AF3BECC-7394-4319-AD7A-81E29494999A}" destId="{C7FF5F25-1BBE-4F10-B26F-4C4A14257120}" srcOrd="1" destOrd="0" presId="urn:microsoft.com/office/officeart/2005/8/layout/process5"/>
    <dgm:cxn modelId="{C8B3A3B3-525A-4CB6-8802-D9D9250AE966}" srcId="{696CA5EC-22F4-4208-9F88-8650AABE7297}" destId="{6DBCDA81-52E6-44B2-B412-696AB6B7A28F}" srcOrd="1" destOrd="0" parTransId="{589800E1-9D42-46EE-9C83-54114B12840F}" sibTransId="{D22C2187-AAA6-45F4-B5CA-C239AC845658}"/>
    <dgm:cxn modelId="{662116D5-4160-45FF-9579-39E4EF154AD6}" srcId="{696CA5EC-22F4-4208-9F88-8650AABE7297}" destId="{1022F6AE-EB29-4449-A5ED-0B0119604F82}" srcOrd="3" destOrd="0" parTransId="{1417F608-7CE6-445A-8160-FDB8746E839B}" sibTransId="{E159CE92-FCA4-4D6B-A12F-052B24EF7690}"/>
    <dgm:cxn modelId="{4571F77C-7E15-42C9-90BD-6F608E01F6FA}" type="presOf" srcId="{696CA5EC-22F4-4208-9F88-8650AABE7297}" destId="{D654BA13-44E3-4580-8793-24A73495F3F9}" srcOrd="0" destOrd="0" presId="urn:microsoft.com/office/officeart/2005/8/layout/process5"/>
    <dgm:cxn modelId="{3AFC3783-5971-4CF6-A5AA-7387B0B8A2F6}" type="presOf" srcId="{E159CE92-FCA4-4D6B-A12F-052B24EF7690}" destId="{D5BED34C-3FCA-4409-A7A1-AB304BD15694}" srcOrd="0" destOrd="0" presId="urn:microsoft.com/office/officeart/2005/8/layout/process5"/>
    <dgm:cxn modelId="{2A2D90C3-BC2B-49D6-8F7C-059DBDCE7ECF}" type="presOf" srcId="{E159CE92-FCA4-4D6B-A12F-052B24EF7690}" destId="{9611C7BA-F0C3-4EEC-B4B2-98730AC0AED7}" srcOrd="1" destOrd="0" presId="urn:microsoft.com/office/officeart/2005/8/layout/process5"/>
    <dgm:cxn modelId="{7EEAC2FE-20FB-4C28-B0D8-500CA0E6F2D2}" type="presOf" srcId="{1649FDF9-14D9-4500-83F9-D865B5E4AA00}" destId="{B12F53B7-6F04-47D0-B8C9-CCD695D13348}" srcOrd="0" destOrd="0" presId="urn:microsoft.com/office/officeart/2005/8/layout/process5"/>
    <dgm:cxn modelId="{3C27DEE2-022F-43F3-9864-313C7CE2EBFE}" srcId="{696CA5EC-22F4-4208-9F88-8650AABE7297}" destId="{1C8E49F3-743B-4A29-831F-5FAC91A72BC8}" srcOrd="4" destOrd="0" parTransId="{80F7F300-A709-4309-ADFF-22157BF0F4E9}" sibTransId="{254A661F-EA7C-4885-A9E7-9C261BEA27DC}"/>
    <dgm:cxn modelId="{AF733AAA-0A33-4A2C-BCB8-673BF910ACB0}" type="presOf" srcId="{CA46516E-FC5E-45F7-AD6D-8AF28C911BED}" destId="{7E7AA779-D3A9-4974-B82F-F96D5B250CBF}" srcOrd="0" destOrd="0" presId="urn:microsoft.com/office/officeart/2005/8/layout/process5"/>
    <dgm:cxn modelId="{62B2AB59-38E4-4150-9189-3642C0437522}" type="presOf" srcId="{D22C2187-AAA6-45F4-B5CA-C239AC845658}" destId="{07CCE420-4CD5-4D65-AE98-9013C5665DEE}" srcOrd="1" destOrd="0" presId="urn:microsoft.com/office/officeart/2005/8/layout/process5"/>
    <dgm:cxn modelId="{EF533B01-9F08-4000-92E7-1699804B5B37}" srcId="{696CA5EC-22F4-4208-9F88-8650AABE7297}" destId="{1649FDF9-14D9-4500-83F9-D865B5E4AA00}" srcOrd="2" destOrd="0" parTransId="{26E01394-05B0-42EA-94F1-3BB1DF63B0DE}" sibTransId="{E7B6BAC4-15B9-4EFA-974C-52DC4A44EA12}"/>
    <dgm:cxn modelId="{E4DBEB16-EE71-4875-ABBF-4CA56F9FA0C2}" type="presOf" srcId="{8AF3BECC-7394-4319-AD7A-81E29494999A}" destId="{0649FFB7-C1BB-47A3-9C8B-F78BB21125B1}" srcOrd="0" destOrd="0" presId="urn:microsoft.com/office/officeart/2005/8/layout/process5"/>
    <dgm:cxn modelId="{80283939-0F1C-4D41-B8CA-97D8247F01F2}" type="presOf" srcId="{E7B6BAC4-15B9-4EFA-974C-52DC4A44EA12}" destId="{E9720296-89D2-4F08-8870-556E7642629B}" srcOrd="1" destOrd="0" presId="urn:microsoft.com/office/officeart/2005/8/layout/process5"/>
    <dgm:cxn modelId="{F7B397D5-0136-4888-87D3-056F317A85AC}" type="presOf" srcId="{E7B6BAC4-15B9-4EFA-974C-52DC4A44EA12}" destId="{04C6052B-9173-44E9-A60B-937016286227}" srcOrd="0" destOrd="0" presId="urn:microsoft.com/office/officeart/2005/8/layout/process5"/>
    <dgm:cxn modelId="{6C6FBA86-0BE1-4D5F-9148-23C1F10A2491}" type="presOf" srcId="{D22C2187-AAA6-45F4-B5CA-C239AC845658}" destId="{126FD330-3E9C-443D-8B66-BC705EBAD999}" srcOrd="0" destOrd="0" presId="urn:microsoft.com/office/officeart/2005/8/layout/process5"/>
    <dgm:cxn modelId="{8196BD1F-6EE0-4E4B-A5E4-AFBC6039869E}" type="presOf" srcId="{1022F6AE-EB29-4449-A5ED-0B0119604F82}" destId="{26BFBB3B-1EA9-412D-BB1C-2228FF2E9A65}" srcOrd="0" destOrd="0" presId="urn:microsoft.com/office/officeart/2005/8/layout/process5"/>
    <dgm:cxn modelId="{4D55B77B-9E0E-40B2-8470-1B788E7435CE}" type="presOf" srcId="{6DBCDA81-52E6-44B2-B412-696AB6B7A28F}" destId="{E1072F5A-71F3-4E1B-9993-7E65869CBAD3}" srcOrd="0" destOrd="0" presId="urn:microsoft.com/office/officeart/2005/8/layout/process5"/>
    <dgm:cxn modelId="{25762ACF-4D7F-4AB0-BD32-E510B6BB16E2}" srcId="{696CA5EC-22F4-4208-9F88-8650AABE7297}" destId="{CA46516E-FC5E-45F7-AD6D-8AF28C911BED}" srcOrd="0" destOrd="0" parTransId="{D211A3D6-3CB2-4FCF-BF45-DFA4F2F6D87B}" sibTransId="{8AF3BECC-7394-4319-AD7A-81E29494999A}"/>
    <dgm:cxn modelId="{07261AD4-2297-4F26-9E9A-06973824DA54}" type="presOf" srcId="{1C8E49F3-743B-4A29-831F-5FAC91A72BC8}" destId="{2F347FC0-F813-450A-947E-D5C1A9EF5BFF}" srcOrd="0" destOrd="0" presId="urn:microsoft.com/office/officeart/2005/8/layout/process5"/>
    <dgm:cxn modelId="{06301DF5-3DCE-484D-823A-4A76CB2523CE}" type="presParOf" srcId="{D654BA13-44E3-4580-8793-24A73495F3F9}" destId="{7E7AA779-D3A9-4974-B82F-F96D5B250CBF}" srcOrd="0" destOrd="0" presId="urn:microsoft.com/office/officeart/2005/8/layout/process5"/>
    <dgm:cxn modelId="{72230561-5A47-4FE6-A383-15526D4741E6}" type="presParOf" srcId="{D654BA13-44E3-4580-8793-24A73495F3F9}" destId="{0649FFB7-C1BB-47A3-9C8B-F78BB21125B1}" srcOrd="1" destOrd="0" presId="urn:microsoft.com/office/officeart/2005/8/layout/process5"/>
    <dgm:cxn modelId="{03ABD4DB-4C7D-4434-9474-345D28DBCFBA}" type="presParOf" srcId="{0649FFB7-C1BB-47A3-9C8B-F78BB21125B1}" destId="{C7FF5F25-1BBE-4F10-B26F-4C4A14257120}" srcOrd="0" destOrd="0" presId="urn:microsoft.com/office/officeart/2005/8/layout/process5"/>
    <dgm:cxn modelId="{B1509D5F-3E76-41A9-8619-37E8401D4801}" type="presParOf" srcId="{D654BA13-44E3-4580-8793-24A73495F3F9}" destId="{E1072F5A-71F3-4E1B-9993-7E65869CBAD3}" srcOrd="2" destOrd="0" presId="urn:microsoft.com/office/officeart/2005/8/layout/process5"/>
    <dgm:cxn modelId="{599ACFC2-5D31-403C-B289-1210EFFD5FF1}" type="presParOf" srcId="{D654BA13-44E3-4580-8793-24A73495F3F9}" destId="{126FD330-3E9C-443D-8B66-BC705EBAD999}" srcOrd="3" destOrd="0" presId="urn:microsoft.com/office/officeart/2005/8/layout/process5"/>
    <dgm:cxn modelId="{15198F4D-B7D2-44C7-997D-EDE877F821FB}" type="presParOf" srcId="{126FD330-3E9C-443D-8B66-BC705EBAD999}" destId="{07CCE420-4CD5-4D65-AE98-9013C5665DEE}" srcOrd="0" destOrd="0" presId="urn:microsoft.com/office/officeart/2005/8/layout/process5"/>
    <dgm:cxn modelId="{61B647CD-F1AE-4A16-820F-8FE9E9C99ADF}" type="presParOf" srcId="{D654BA13-44E3-4580-8793-24A73495F3F9}" destId="{B12F53B7-6F04-47D0-B8C9-CCD695D13348}" srcOrd="4" destOrd="0" presId="urn:microsoft.com/office/officeart/2005/8/layout/process5"/>
    <dgm:cxn modelId="{D51C0DFB-8E46-442C-ABFF-FB70C276BA69}" type="presParOf" srcId="{D654BA13-44E3-4580-8793-24A73495F3F9}" destId="{04C6052B-9173-44E9-A60B-937016286227}" srcOrd="5" destOrd="0" presId="urn:microsoft.com/office/officeart/2005/8/layout/process5"/>
    <dgm:cxn modelId="{EB88A15E-0D4C-43C4-B93C-BEA258C21D09}" type="presParOf" srcId="{04C6052B-9173-44E9-A60B-937016286227}" destId="{E9720296-89D2-4F08-8870-556E7642629B}" srcOrd="0" destOrd="0" presId="urn:microsoft.com/office/officeart/2005/8/layout/process5"/>
    <dgm:cxn modelId="{4C6CD24C-C44F-44A4-8330-8A3A0C4E508A}" type="presParOf" srcId="{D654BA13-44E3-4580-8793-24A73495F3F9}" destId="{26BFBB3B-1EA9-412D-BB1C-2228FF2E9A65}" srcOrd="6" destOrd="0" presId="urn:microsoft.com/office/officeart/2005/8/layout/process5"/>
    <dgm:cxn modelId="{A203F152-20E3-4672-BCBC-CC73F2A0C133}" type="presParOf" srcId="{D654BA13-44E3-4580-8793-24A73495F3F9}" destId="{D5BED34C-3FCA-4409-A7A1-AB304BD15694}" srcOrd="7" destOrd="0" presId="urn:microsoft.com/office/officeart/2005/8/layout/process5"/>
    <dgm:cxn modelId="{9214FB3D-2BF7-4C97-852E-63F8B4F60668}" type="presParOf" srcId="{D5BED34C-3FCA-4409-A7A1-AB304BD15694}" destId="{9611C7BA-F0C3-4EEC-B4B2-98730AC0AED7}" srcOrd="0" destOrd="0" presId="urn:microsoft.com/office/officeart/2005/8/layout/process5"/>
    <dgm:cxn modelId="{54B396BD-0C47-47C4-8EC3-DC2D3BEAA402}" type="presParOf" srcId="{D654BA13-44E3-4580-8793-24A73495F3F9}" destId="{2F347FC0-F813-450A-947E-D5C1A9EF5BFF}"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5A3FB6-9412-46E4-946B-FB23E019EAEF}"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fr-FR"/>
        </a:p>
      </dgm:t>
    </dgm:pt>
    <dgm:pt modelId="{E1CA04B4-AE3B-4240-9A2E-5E5BDD9F57DB}">
      <dgm:prSet phldrT="[Texte]" custT="1"/>
      <dgm:spPr/>
      <dgm:t>
        <a:bodyPr/>
        <a:lstStyle/>
        <a:p>
          <a:r>
            <a:rPr lang="fr-FR" sz="1400" b="1" dirty="0" smtClean="0">
              <a:latin typeface="Franklin Gothic Book" pitchFamily="34" charset="0"/>
            </a:rPr>
            <a:t>Un diagnostic technique</a:t>
          </a:r>
          <a:endParaRPr lang="fr-FR" sz="1400" b="1" dirty="0">
            <a:latin typeface="Franklin Gothic Book" pitchFamily="34" charset="0"/>
          </a:endParaRPr>
        </a:p>
      </dgm:t>
    </dgm:pt>
    <dgm:pt modelId="{800EFCE8-1E3D-49CA-B082-9B8C3D1C470B}" type="parTrans" cxnId="{A934A9E2-8AFE-4BAC-8B3B-751599119045}">
      <dgm:prSet/>
      <dgm:spPr/>
      <dgm:t>
        <a:bodyPr/>
        <a:lstStyle/>
        <a:p>
          <a:endParaRPr lang="fr-FR" sz="1800" b="1">
            <a:latin typeface="Franklin Gothic Book" panose="020B0503020102020204" pitchFamily="34" charset="0"/>
          </a:endParaRPr>
        </a:p>
      </dgm:t>
    </dgm:pt>
    <dgm:pt modelId="{3AFD3262-C90C-4847-8AD9-701B915782B8}" type="sibTrans" cxnId="{A934A9E2-8AFE-4BAC-8B3B-751599119045}">
      <dgm:prSet/>
      <dgm:spPr/>
      <dgm:t>
        <a:bodyPr/>
        <a:lstStyle/>
        <a:p>
          <a:endParaRPr lang="fr-FR" sz="1800" b="1">
            <a:latin typeface="Franklin Gothic Book" panose="020B0503020102020204" pitchFamily="34" charset="0"/>
          </a:endParaRPr>
        </a:p>
      </dgm:t>
    </dgm:pt>
    <dgm:pt modelId="{A49557C6-A2A3-48D0-B5DC-1288FC8FF2C1}">
      <dgm:prSet phldrT="[Texte]" custT="1"/>
      <dgm:spPr/>
      <dgm:t>
        <a:bodyPr/>
        <a:lstStyle/>
        <a:p>
          <a:r>
            <a:rPr lang="fr-FR" sz="1400" b="1" dirty="0" smtClean="0">
              <a:solidFill>
                <a:srgbClr val="29344B"/>
              </a:solidFill>
              <a:latin typeface="Franklin Gothic Book" pitchFamily="34" charset="0"/>
            </a:rPr>
            <a:t>Réseau HTA, BT, transformateurs …</a:t>
          </a:r>
          <a:endParaRPr lang="fr-FR" sz="1400" b="1" dirty="0">
            <a:solidFill>
              <a:srgbClr val="29344B"/>
            </a:solidFill>
            <a:latin typeface="Franklin Gothic Book" pitchFamily="34" charset="0"/>
          </a:endParaRPr>
        </a:p>
      </dgm:t>
    </dgm:pt>
    <dgm:pt modelId="{D7357D6B-5255-4199-BB6C-D62D7A4E82FC}" type="parTrans" cxnId="{FBA6410A-EDCE-4118-AD19-A5D6D462B70F}">
      <dgm:prSet/>
      <dgm:spPr/>
      <dgm:t>
        <a:bodyPr/>
        <a:lstStyle/>
        <a:p>
          <a:endParaRPr lang="fr-FR" sz="1800" b="1">
            <a:latin typeface="Franklin Gothic Book" panose="020B0503020102020204" pitchFamily="34" charset="0"/>
          </a:endParaRPr>
        </a:p>
      </dgm:t>
    </dgm:pt>
    <dgm:pt modelId="{F8C66224-7AD2-479D-84EE-D66485F679E6}" type="sibTrans" cxnId="{FBA6410A-EDCE-4118-AD19-A5D6D462B70F}">
      <dgm:prSet/>
      <dgm:spPr/>
      <dgm:t>
        <a:bodyPr/>
        <a:lstStyle/>
        <a:p>
          <a:endParaRPr lang="fr-FR" sz="1800" b="1">
            <a:latin typeface="Franklin Gothic Book" panose="020B0503020102020204" pitchFamily="34" charset="0"/>
          </a:endParaRPr>
        </a:p>
      </dgm:t>
    </dgm:pt>
    <dgm:pt modelId="{A728F191-6A1B-45E6-94B4-CF0A98000711}">
      <dgm:prSet phldrT="[Texte]" custT="1"/>
      <dgm:spPr/>
      <dgm:t>
        <a:bodyPr/>
        <a:lstStyle/>
        <a:p>
          <a:r>
            <a:rPr lang="fr-FR" sz="1400" b="1" dirty="0" smtClean="0">
              <a:solidFill>
                <a:srgbClr val="29344B"/>
              </a:solidFill>
              <a:latin typeface="Franklin Gothic Book" pitchFamily="34" charset="0"/>
            </a:rPr>
            <a:t>Forces et risques</a:t>
          </a:r>
          <a:endParaRPr lang="fr-FR" sz="1400" b="1" dirty="0">
            <a:solidFill>
              <a:srgbClr val="29344B"/>
            </a:solidFill>
            <a:latin typeface="Franklin Gothic Book" pitchFamily="34" charset="0"/>
          </a:endParaRPr>
        </a:p>
      </dgm:t>
    </dgm:pt>
    <dgm:pt modelId="{8A3C9B9D-574D-4656-B1A5-42F099FCE749}" type="parTrans" cxnId="{EFA4E347-8B83-48A1-8D6C-CA14E593019E}">
      <dgm:prSet/>
      <dgm:spPr/>
      <dgm:t>
        <a:bodyPr/>
        <a:lstStyle/>
        <a:p>
          <a:endParaRPr lang="fr-FR" sz="1800" b="1">
            <a:latin typeface="Franklin Gothic Book" panose="020B0503020102020204" pitchFamily="34" charset="0"/>
          </a:endParaRPr>
        </a:p>
      </dgm:t>
    </dgm:pt>
    <dgm:pt modelId="{3607F50E-AB98-4861-946D-53E3F30B9436}" type="sibTrans" cxnId="{EFA4E347-8B83-48A1-8D6C-CA14E593019E}">
      <dgm:prSet/>
      <dgm:spPr/>
      <dgm:t>
        <a:bodyPr/>
        <a:lstStyle/>
        <a:p>
          <a:endParaRPr lang="fr-FR" sz="1800" b="1">
            <a:latin typeface="Franklin Gothic Book" panose="020B0503020102020204" pitchFamily="34" charset="0"/>
          </a:endParaRPr>
        </a:p>
      </dgm:t>
    </dgm:pt>
    <dgm:pt modelId="{609B7DD4-C707-4E26-9CB0-4008B7050CD7}">
      <dgm:prSet phldrT="[Texte]" custT="1"/>
      <dgm:spPr/>
      <dgm:t>
        <a:bodyPr/>
        <a:lstStyle/>
        <a:p>
          <a:r>
            <a:rPr lang="fr-FR" sz="1400" b="1" dirty="0" smtClean="0">
              <a:latin typeface="Franklin Gothic Book" pitchFamily="34" charset="0"/>
            </a:rPr>
            <a:t>Les perspectives de  développement des territoires</a:t>
          </a:r>
          <a:endParaRPr lang="fr-FR" sz="1400" b="1" dirty="0">
            <a:latin typeface="Franklin Gothic Book" pitchFamily="34" charset="0"/>
          </a:endParaRPr>
        </a:p>
      </dgm:t>
    </dgm:pt>
    <dgm:pt modelId="{B0560DE1-8214-4E1C-81A5-1129A5820C27}" type="parTrans" cxnId="{C4EB15F3-D6B3-429D-940C-EFA0DADA45A2}">
      <dgm:prSet/>
      <dgm:spPr/>
      <dgm:t>
        <a:bodyPr/>
        <a:lstStyle/>
        <a:p>
          <a:endParaRPr lang="fr-FR" sz="1800" b="1">
            <a:latin typeface="Franklin Gothic Book" panose="020B0503020102020204" pitchFamily="34" charset="0"/>
          </a:endParaRPr>
        </a:p>
      </dgm:t>
    </dgm:pt>
    <dgm:pt modelId="{03E04ADD-AB6D-42B4-AF48-84D7E6AA9B4D}" type="sibTrans" cxnId="{C4EB15F3-D6B3-429D-940C-EFA0DADA45A2}">
      <dgm:prSet/>
      <dgm:spPr/>
      <dgm:t>
        <a:bodyPr/>
        <a:lstStyle/>
        <a:p>
          <a:endParaRPr lang="fr-FR" sz="1800" b="1">
            <a:latin typeface="Franklin Gothic Book" panose="020B0503020102020204" pitchFamily="34" charset="0"/>
          </a:endParaRPr>
        </a:p>
      </dgm:t>
    </dgm:pt>
    <dgm:pt modelId="{FB1F5596-F348-4102-B76B-6E863E837437}">
      <dgm:prSet phldrT="[Texte]" custT="1"/>
      <dgm:spPr/>
      <dgm:t>
        <a:bodyPr/>
        <a:lstStyle/>
        <a:p>
          <a:r>
            <a:rPr lang="fr-FR" sz="1400" b="1" dirty="0" smtClean="0">
              <a:solidFill>
                <a:schemeClr val="tx1"/>
              </a:solidFill>
              <a:latin typeface="Franklin Gothic Book" pitchFamily="34" charset="0"/>
            </a:rPr>
            <a:t>2 zones de développement plus marquées</a:t>
          </a:r>
          <a:endParaRPr lang="fr-FR" sz="1400" b="1" dirty="0">
            <a:solidFill>
              <a:schemeClr val="tx1"/>
            </a:solidFill>
            <a:latin typeface="Franklin Gothic Book" pitchFamily="34" charset="0"/>
          </a:endParaRPr>
        </a:p>
      </dgm:t>
    </dgm:pt>
    <dgm:pt modelId="{ABD27170-AFF6-45B8-A8F8-17B3FF9DF5AD}" type="parTrans" cxnId="{A13DE439-424B-47A7-A1DD-BD9840B52BAD}">
      <dgm:prSet/>
      <dgm:spPr/>
      <dgm:t>
        <a:bodyPr/>
        <a:lstStyle/>
        <a:p>
          <a:endParaRPr lang="fr-FR" sz="1800" b="1">
            <a:latin typeface="Franklin Gothic Book" panose="020B0503020102020204" pitchFamily="34" charset="0"/>
          </a:endParaRPr>
        </a:p>
      </dgm:t>
    </dgm:pt>
    <dgm:pt modelId="{5CF53C3A-1739-4B9C-9049-726FB4415987}" type="sibTrans" cxnId="{A13DE439-424B-47A7-A1DD-BD9840B52BAD}">
      <dgm:prSet/>
      <dgm:spPr/>
      <dgm:t>
        <a:bodyPr/>
        <a:lstStyle/>
        <a:p>
          <a:endParaRPr lang="fr-FR" sz="1800" b="1">
            <a:latin typeface="Franklin Gothic Book" panose="020B0503020102020204" pitchFamily="34" charset="0"/>
          </a:endParaRPr>
        </a:p>
      </dgm:t>
    </dgm:pt>
    <dgm:pt modelId="{BD5B1503-10F2-4ADD-AF48-3E52C6EA0F56}">
      <dgm:prSet phldrT="[Texte]" custT="1"/>
      <dgm:spPr/>
      <dgm:t>
        <a:bodyPr/>
        <a:lstStyle/>
        <a:p>
          <a:r>
            <a:rPr lang="fr-FR" sz="1400" b="1" dirty="0" smtClean="0">
              <a:latin typeface="Franklin Gothic Book" panose="020B0503020102020204" pitchFamily="34" charset="0"/>
            </a:rPr>
            <a:t>Les ambitions et les valeurs repères</a:t>
          </a:r>
          <a:endParaRPr lang="fr-FR" sz="1400" b="1" dirty="0">
            <a:solidFill>
              <a:srgbClr val="29344B"/>
            </a:solidFill>
            <a:latin typeface="Franklin Gothic Book" panose="020B0503020102020204" pitchFamily="34" charset="0"/>
          </a:endParaRPr>
        </a:p>
      </dgm:t>
    </dgm:pt>
    <dgm:pt modelId="{A3694E7F-DB28-4DF6-9C1B-8ED1CCCD19E5}" type="parTrans" cxnId="{380FE4FB-419A-49D8-BD2D-36B91FE529AB}">
      <dgm:prSet/>
      <dgm:spPr/>
      <dgm:t>
        <a:bodyPr/>
        <a:lstStyle/>
        <a:p>
          <a:endParaRPr lang="fr-FR" sz="1800" b="1">
            <a:latin typeface="Franklin Gothic Book" panose="020B0503020102020204" pitchFamily="34" charset="0"/>
          </a:endParaRPr>
        </a:p>
      </dgm:t>
    </dgm:pt>
    <dgm:pt modelId="{0D28A18E-82D2-4CE3-B342-E8774BF29E8C}" type="sibTrans" cxnId="{380FE4FB-419A-49D8-BD2D-36B91FE529AB}">
      <dgm:prSet/>
      <dgm:spPr/>
      <dgm:t>
        <a:bodyPr/>
        <a:lstStyle/>
        <a:p>
          <a:endParaRPr lang="fr-FR" sz="1800" b="1">
            <a:latin typeface="Franklin Gothic Book" panose="020B0503020102020204" pitchFamily="34" charset="0"/>
          </a:endParaRPr>
        </a:p>
      </dgm:t>
    </dgm:pt>
    <dgm:pt modelId="{3F845772-4764-4F4B-8DE8-A24FA635BA18}">
      <dgm:prSet phldrT="[Texte]" custT="1"/>
      <dgm:spPr/>
      <dgm:t>
        <a:bodyPr/>
        <a:lstStyle/>
        <a:p>
          <a:r>
            <a:rPr lang="fr-FR" sz="1400" b="1" dirty="0" smtClean="0">
              <a:solidFill>
                <a:srgbClr val="29344B"/>
              </a:solidFill>
              <a:latin typeface="Franklin Gothic Book" panose="020B0503020102020204" pitchFamily="34" charset="0"/>
            </a:rPr>
            <a:t>14 valeurs repères </a:t>
          </a:r>
          <a:endParaRPr lang="fr-FR" sz="1400" b="1" dirty="0">
            <a:solidFill>
              <a:srgbClr val="29344B"/>
            </a:solidFill>
            <a:latin typeface="Franklin Gothic Book" panose="020B0503020102020204" pitchFamily="34" charset="0"/>
          </a:endParaRPr>
        </a:p>
      </dgm:t>
    </dgm:pt>
    <dgm:pt modelId="{FA4DB3DA-FE4B-4B48-A768-EC60E3CAF3D7}" type="parTrans" cxnId="{A5634406-FA53-47B1-BB73-5B076110B883}">
      <dgm:prSet/>
      <dgm:spPr/>
      <dgm:t>
        <a:bodyPr/>
        <a:lstStyle/>
        <a:p>
          <a:endParaRPr lang="fr-FR" sz="1800" b="1">
            <a:latin typeface="Franklin Gothic Book" panose="020B0503020102020204" pitchFamily="34" charset="0"/>
          </a:endParaRPr>
        </a:p>
      </dgm:t>
    </dgm:pt>
    <dgm:pt modelId="{7F9A4378-796A-406A-8958-6F90E241EF18}" type="sibTrans" cxnId="{A5634406-FA53-47B1-BB73-5B076110B883}">
      <dgm:prSet/>
      <dgm:spPr/>
      <dgm:t>
        <a:bodyPr/>
        <a:lstStyle/>
        <a:p>
          <a:endParaRPr lang="fr-FR" sz="1800" b="1">
            <a:latin typeface="Franklin Gothic Book" panose="020B0503020102020204" pitchFamily="34" charset="0"/>
          </a:endParaRPr>
        </a:p>
      </dgm:t>
    </dgm:pt>
    <dgm:pt modelId="{2E029123-145D-48F3-8C45-707C593413F8}">
      <dgm:prSet phldrT="[Texte]" custT="1"/>
      <dgm:spPr/>
      <dgm:t>
        <a:bodyPr/>
        <a:lstStyle/>
        <a:p>
          <a:r>
            <a:rPr lang="fr-FR" sz="1400" b="1" dirty="0" smtClean="0">
              <a:solidFill>
                <a:srgbClr val="29344B"/>
              </a:solidFill>
              <a:latin typeface="Franklin Gothic Book" panose="020B0503020102020204" pitchFamily="34" charset="0"/>
            </a:rPr>
            <a:t>3 ambitions</a:t>
          </a:r>
          <a:endParaRPr lang="fr-FR" sz="1400" b="1" dirty="0">
            <a:solidFill>
              <a:srgbClr val="29344B"/>
            </a:solidFill>
            <a:latin typeface="Franklin Gothic Book" panose="020B0503020102020204" pitchFamily="34" charset="0"/>
          </a:endParaRPr>
        </a:p>
      </dgm:t>
    </dgm:pt>
    <dgm:pt modelId="{D697B21B-A23D-4867-855B-89014B36072F}" type="parTrans" cxnId="{6A1A3502-5E1D-4398-BF1F-D807A23E7ABA}">
      <dgm:prSet/>
      <dgm:spPr/>
      <dgm:t>
        <a:bodyPr/>
        <a:lstStyle/>
        <a:p>
          <a:endParaRPr lang="fr-FR"/>
        </a:p>
      </dgm:t>
    </dgm:pt>
    <dgm:pt modelId="{FA115736-EE26-4154-BE16-E693DBA2F4B6}" type="sibTrans" cxnId="{6A1A3502-5E1D-4398-BF1F-D807A23E7ABA}">
      <dgm:prSet/>
      <dgm:spPr/>
      <dgm:t>
        <a:bodyPr/>
        <a:lstStyle/>
        <a:p>
          <a:endParaRPr lang="fr-FR"/>
        </a:p>
      </dgm:t>
    </dgm:pt>
    <dgm:pt modelId="{8C179EF4-66A2-4900-9405-0AE56D78F314}" type="pres">
      <dgm:prSet presAssocID="{0B5A3FB6-9412-46E4-946B-FB23E019EAEF}" presName="diagram" presStyleCnt="0">
        <dgm:presLayoutVars>
          <dgm:chPref val="1"/>
          <dgm:dir/>
          <dgm:animOne val="branch"/>
          <dgm:animLvl val="lvl"/>
          <dgm:resizeHandles/>
        </dgm:presLayoutVars>
      </dgm:prSet>
      <dgm:spPr/>
      <dgm:t>
        <a:bodyPr/>
        <a:lstStyle/>
        <a:p>
          <a:endParaRPr lang="fr-FR"/>
        </a:p>
      </dgm:t>
    </dgm:pt>
    <dgm:pt modelId="{37DF3F71-39D6-4266-BA60-FBBCD502EAD3}" type="pres">
      <dgm:prSet presAssocID="{E1CA04B4-AE3B-4240-9A2E-5E5BDD9F57DB}" presName="root" presStyleCnt="0"/>
      <dgm:spPr/>
    </dgm:pt>
    <dgm:pt modelId="{381F5A1D-0F34-458C-BAB6-5C49F3257CCC}" type="pres">
      <dgm:prSet presAssocID="{E1CA04B4-AE3B-4240-9A2E-5E5BDD9F57DB}" presName="rootComposite" presStyleCnt="0"/>
      <dgm:spPr/>
    </dgm:pt>
    <dgm:pt modelId="{F106FB38-E478-4E10-87C7-79B18805818C}" type="pres">
      <dgm:prSet presAssocID="{E1CA04B4-AE3B-4240-9A2E-5E5BDD9F57DB}" presName="rootText" presStyleLbl="node1" presStyleIdx="0" presStyleCnt="3"/>
      <dgm:spPr/>
      <dgm:t>
        <a:bodyPr/>
        <a:lstStyle/>
        <a:p>
          <a:endParaRPr lang="fr-FR"/>
        </a:p>
      </dgm:t>
    </dgm:pt>
    <dgm:pt modelId="{8B6743E6-8912-4570-B8A1-3707AE3A5249}" type="pres">
      <dgm:prSet presAssocID="{E1CA04B4-AE3B-4240-9A2E-5E5BDD9F57DB}" presName="rootConnector" presStyleLbl="node1" presStyleIdx="0" presStyleCnt="3"/>
      <dgm:spPr/>
      <dgm:t>
        <a:bodyPr/>
        <a:lstStyle/>
        <a:p>
          <a:endParaRPr lang="fr-FR"/>
        </a:p>
      </dgm:t>
    </dgm:pt>
    <dgm:pt modelId="{A2A02EE6-485F-47A0-8E9A-1ECA69FB1A80}" type="pres">
      <dgm:prSet presAssocID="{E1CA04B4-AE3B-4240-9A2E-5E5BDD9F57DB}" presName="childShape" presStyleCnt="0"/>
      <dgm:spPr/>
    </dgm:pt>
    <dgm:pt modelId="{20FB2F3A-C417-4284-BEF3-DF00FD50AE0C}" type="pres">
      <dgm:prSet presAssocID="{D7357D6B-5255-4199-BB6C-D62D7A4E82FC}" presName="Name13" presStyleLbl="parChTrans1D2" presStyleIdx="0" presStyleCnt="5"/>
      <dgm:spPr/>
      <dgm:t>
        <a:bodyPr/>
        <a:lstStyle/>
        <a:p>
          <a:endParaRPr lang="fr-FR"/>
        </a:p>
      </dgm:t>
    </dgm:pt>
    <dgm:pt modelId="{707D2193-3DC1-4348-8393-7974568D71BC}" type="pres">
      <dgm:prSet presAssocID="{A49557C6-A2A3-48D0-B5DC-1288FC8FF2C1}" presName="childText" presStyleLbl="bgAcc1" presStyleIdx="0" presStyleCnt="5" custScaleX="123763">
        <dgm:presLayoutVars>
          <dgm:bulletEnabled val="1"/>
        </dgm:presLayoutVars>
      </dgm:prSet>
      <dgm:spPr/>
      <dgm:t>
        <a:bodyPr/>
        <a:lstStyle/>
        <a:p>
          <a:endParaRPr lang="fr-FR"/>
        </a:p>
      </dgm:t>
    </dgm:pt>
    <dgm:pt modelId="{2BC2E642-152C-466C-9679-5963CEEF5E92}" type="pres">
      <dgm:prSet presAssocID="{8A3C9B9D-574D-4656-B1A5-42F099FCE749}" presName="Name13" presStyleLbl="parChTrans1D2" presStyleIdx="1" presStyleCnt="5"/>
      <dgm:spPr/>
      <dgm:t>
        <a:bodyPr/>
        <a:lstStyle/>
        <a:p>
          <a:endParaRPr lang="fr-FR"/>
        </a:p>
      </dgm:t>
    </dgm:pt>
    <dgm:pt modelId="{C3710E8A-C2A9-47A8-B54A-E7A2CD9079C0}" type="pres">
      <dgm:prSet presAssocID="{A728F191-6A1B-45E6-94B4-CF0A98000711}" presName="childText" presStyleLbl="bgAcc1" presStyleIdx="1" presStyleCnt="5" custScaleX="123177">
        <dgm:presLayoutVars>
          <dgm:bulletEnabled val="1"/>
        </dgm:presLayoutVars>
      </dgm:prSet>
      <dgm:spPr/>
      <dgm:t>
        <a:bodyPr/>
        <a:lstStyle/>
        <a:p>
          <a:endParaRPr lang="fr-FR"/>
        </a:p>
      </dgm:t>
    </dgm:pt>
    <dgm:pt modelId="{27CF421E-7979-4887-B96E-7733E5CDFEF6}" type="pres">
      <dgm:prSet presAssocID="{609B7DD4-C707-4E26-9CB0-4008B7050CD7}" presName="root" presStyleCnt="0"/>
      <dgm:spPr/>
    </dgm:pt>
    <dgm:pt modelId="{4428D185-5CC9-4022-B40E-51815DF73FE3}" type="pres">
      <dgm:prSet presAssocID="{609B7DD4-C707-4E26-9CB0-4008B7050CD7}" presName="rootComposite" presStyleCnt="0"/>
      <dgm:spPr/>
    </dgm:pt>
    <dgm:pt modelId="{A733E611-5C64-4893-91BD-87AFE9BACF66}" type="pres">
      <dgm:prSet presAssocID="{609B7DD4-C707-4E26-9CB0-4008B7050CD7}" presName="rootText" presStyleLbl="node1" presStyleIdx="1" presStyleCnt="3"/>
      <dgm:spPr/>
      <dgm:t>
        <a:bodyPr/>
        <a:lstStyle/>
        <a:p>
          <a:endParaRPr lang="fr-FR"/>
        </a:p>
      </dgm:t>
    </dgm:pt>
    <dgm:pt modelId="{53ABA9D0-5762-4401-B300-4D8056BB557C}" type="pres">
      <dgm:prSet presAssocID="{609B7DD4-C707-4E26-9CB0-4008B7050CD7}" presName="rootConnector" presStyleLbl="node1" presStyleIdx="1" presStyleCnt="3"/>
      <dgm:spPr/>
      <dgm:t>
        <a:bodyPr/>
        <a:lstStyle/>
        <a:p>
          <a:endParaRPr lang="fr-FR"/>
        </a:p>
      </dgm:t>
    </dgm:pt>
    <dgm:pt modelId="{00BD0176-F64B-41EA-9819-DF90591219DD}" type="pres">
      <dgm:prSet presAssocID="{609B7DD4-C707-4E26-9CB0-4008B7050CD7}" presName="childShape" presStyleCnt="0"/>
      <dgm:spPr/>
    </dgm:pt>
    <dgm:pt modelId="{1D396177-D777-46CC-98EA-F2A10D120850}" type="pres">
      <dgm:prSet presAssocID="{ABD27170-AFF6-45B8-A8F8-17B3FF9DF5AD}" presName="Name13" presStyleLbl="parChTrans1D2" presStyleIdx="2" presStyleCnt="5"/>
      <dgm:spPr/>
      <dgm:t>
        <a:bodyPr/>
        <a:lstStyle/>
        <a:p>
          <a:endParaRPr lang="fr-FR"/>
        </a:p>
      </dgm:t>
    </dgm:pt>
    <dgm:pt modelId="{04BC930D-EA7F-4B54-A5A7-D62EC5EC71FF}" type="pres">
      <dgm:prSet presAssocID="{FB1F5596-F348-4102-B76B-6E863E837437}" presName="childText" presStyleLbl="bgAcc1" presStyleIdx="2" presStyleCnt="5" custScaleX="114746">
        <dgm:presLayoutVars>
          <dgm:bulletEnabled val="1"/>
        </dgm:presLayoutVars>
      </dgm:prSet>
      <dgm:spPr/>
      <dgm:t>
        <a:bodyPr/>
        <a:lstStyle/>
        <a:p>
          <a:endParaRPr lang="fr-FR"/>
        </a:p>
      </dgm:t>
    </dgm:pt>
    <dgm:pt modelId="{3C8B6FE8-E3D6-4C27-9D1B-7E1C287910EF}" type="pres">
      <dgm:prSet presAssocID="{BD5B1503-10F2-4ADD-AF48-3E52C6EA0F56}" presName="root" presStyleCnt="0"/>
      <dgm:spPr/>
    </dgm:pt>
    <dgm:pt modelId="{CADAEA5A-8427-44E6-9DFA-92A2D46B4E7D}" type="pres">
      <dgm:prSet presAssocID="{BD5B1503-10F2-4ADD-AF48-3E52C6EA0F56}" presName="rootComposite" presStyleCnt="0"/>
      <dgm:spPr/>
    </dgm:pt>
    <dgm:pt modelId="{5A49C5B4-A611-4870-AAA0-CC5DC1CEF8AE}" type="pres">
      <dgm:prSet presAssocID="{BD5B1503-10F2-4ADD-AF48-3E52C6EA0F56}" presName="rootText" presStyleLbl="node1" presStyleIdx="2" presStyleCnt="3"/>
      <dgm:spPr/>
      <dgm:t>
        <a:bodyPr/>
        <a:lstStyle/>
        <a:p>
          <a:endParaRPr lang="fr-FR"/>
        </a:p>
      </dgm:t>
    </dgm:pt>
    <dgm:pt modelId="{9F2D1C72-6B8D-481B-BF64-AD3FC9B371D9}" type="pres">
      <dgm:prSet presAssocID="{BD5B1503-10F2-4ADD-AF48-3E52C6EA0F56}" presName="rootConnector" presStyleLbl="node1" presStyleIdx="2" presStyleCnt="3"/>
      <dgm:spPr/>
      <dgm:t>
        <a:bodyPr/>
        <a:lstStyle/>
        <a:p>
          <a:endParaRPr lang="fr-FR"/>
        </a:p>
      </dgm:t>
    </dgm:pt>
    <dgm:pt modelId="{E690EF76-8E76-40CE-97DE-F9F08D0D56B5}" type="pres">
      <dgm:prSet presAssocID="{BD5B1503-10F2-4ADD-AF48-3E52C6EA0F56}" presName="childShape" presStyleCnt="0"/>
      <dgm:spPr/>
    </dgm:pt>
    <dgm:pt modelId="{1F26BA0A-9DCA-420E-8868-8411FE244A93}" type="pres">
      <dgm:prSet presAssocID="{D697B21B-A23D-4867-855B-89014B36072F}" presName="Name13" presStyleLbl="parChTrans1D2" presStyleIdx="3" presStyleCnt="5"/>
      <dgm:spPr/>
      <dgm:t>
        <a:bodyPr/>
        <a:lstStyle/>
        <a:p>
          <a:endParaRPr lang="fr-FR"/>
        </a:p>
      </dgm:t>
    </dgm:pt>
    <dgm:pt modelId="{873F90B8-0A13-4CEF-AFB9-80468B3A9F8A}" type="pres">
      <dgm:prSet presAssocID="{2E029123-145D-48F3-8C45-707C593413F8}" presName="childText" presStyleLbl="bgAcc1" presStyleIdx="3" presStyleCnt="5" custScaleX="109344">
        <dgm:presLayoutVars>
          <dgm:bulletEnabled val="1"/>
        </dgm:presLayoutVars>
      </dgm:prSet>
      <dgm:spPr/>
      <dgm:t>
        <a:bodyPr/>
        <a:lstStyle/>
        <a:p>
          <a:endParaRPr lang="fr-FR"/>
        </a:p>
      </dgm:t>
    </dgm:pt>
    <dgm:pt modelId="{EE4FA72F-E43C-492E-B928-9662615DDEB9}" type="pres">
      <dgm:prSet presAssocID="{FA4DB3DA-FE4B-4B48-A768-EC60E3CAF3D7}" presName="Name13" presStyleLbl="parChTrans1D2" presStyleIdx="4" presStyleCnt="5"/>
      <dgm:spPr/>
      <dgm:t>
        <a:bodyPr/>
        <a:lstStyle/>
        <a:p>
          <a:endParaRPr lang="fr-FR"/>
        </a:p>
      </dgm:t>
    </dgm:pt>
    <dgm:pt modelId="{553A5E99-43B4-404F-ACF4-50ADA39665B7}" type="pres">
      <dgm:prSet presAssocID="{3F845772-4764-4F4B-8DE8-A24FA635BA18}" presName="childText" presStyleLbl="bgAcc1" presStyleIdx="4" presStyleCnt="5" custScaleX="112885">
        <dgm:presLayoutVars>
          <dgm:bulletEnabled val="1"/>
        </dgm:presLayoutVars>
      </dgm:prSet>
      <dgm:spPr/>
      <dgm:t>
        <a:bodyPr/>
        <a:lstStyle/>
        <a:p>
          <a:endParaRPr lang="fr-FR"/>
        </a:p>
      </dgm:t>
    </dgm:pt>
  </dgm:ptLst>
  <dgm:cxnLst>
    <dgm:cxn modelId="{380FE4FB-419A-49D8-BD2D-36B91FE529AB}" srcId="{0B5A3FB6-9412-46E4-946B-FB23E019EAEF}" destId="{BD5B1503-10F2-4ADD-AF48-3E52C6EA0F56}" srcOrd="2" destOrd="0" parTransId="{A3694E7F-DB28-4DF6-9C1B-8ED1CCCD19E5}" sibTransId="{0D28A18E-82D2-4CE3-B342-E8774BF29E8C}"/>
    <dgm:cxn modelId="{C9E06013-32AA-45DD-9DA1-A97EDE9AD663}" type="presOf" srcId="{609B7DD4-C707-4E26-9CB0-4008B7050CD7}" destId="{A733E611-5C64-4893-91BD-87AFE9BACF66}" srcOrd="0" destOrd="0" presId="urn:microsoft.com/office/officeart/2005/8/layout/hierarchy3"/>
    <dgm:cxn modelId="{CB6D88EB-B9CA-404E-AFD4-4CFEF8AD8A77}" type="presOf" srcId="{BD5B1503-10F2-4ADD-AF48-3E52C6EA0F56}" destId="{9F2D1C72-6B8D-481B-BF64-AD3FC9B371D9}" srcOrd="1" destOrd="0" presId="urn:microsoft.com/office/officeart/2005/8/layout/hierarchy3"/>
    <dgm:cxn modelId="{EAB359F8-C77E-4B3E-B957-46266E402FDE}" type="presOf" srcId="{FB1F5596-F348-4102-B76B-6E863E837437}" destId="{04BC930D-EA7F-4B54-A5A7-D62EC5EC71FF}" srcOrd="0" destOrd="0" presId="urn:microsoft.com/office/officeart/2005/8/layout/hierarchy3"/>
    <dgm:cxn modelId="{8C39324C-E153-4207-8CF3-BBF1677DA9E2}" type="presOf" srcId="{A49557C6-A2A3-48D0-B5DC-1288FC8FF2C1}" destId="{707D2193-3DC1-4348-8393-7974568D71BC}" srcOrd="0" destOrd="0" presId="urn:microsoft.com/office/officeart/2005/8/layout/hierarchy3"/>
    <dgm:cxn modelId="{C4EB15F3-D6B3-429D-940C-EFA0DADA45A2}" srcId="{0B5A3FB6-9412-46E4-946B-FB23E019EAEF}" destId="{609B7DD4-C707-4E26-9CB0-4008B7050CD7}" srcOrd="1" destOrd="0" parTransId="{B0560DE1-8214-4E1C-81A5-1129A5820C27}" sibTransId="{03E04ADD-AB6D-42B4-AF48-84D7E6AA9B4D}"/>
    <dgm:cxn modelId="{866D29A4-B374-4529-87FE-84733BF47FEC}" type="presOf" srcId="{ABD27170-AFF6-45B8-A8F8-17B3FF9DF5AD}" destId="{1D396177-D777-46CC-98EA-F2A10D120850}" srcOrd="0" destOrd="0" presId="urn:microsoft.com/office/officeart/2005/8/layout/hierarchy3"/>
    <dgm:cxn modelId="{A5634406-FA53-47B1-BB73-5B076110B883}" srcId="{BD5B1503-10F2-4ADD-AF48-3E52C6EA0F56}" destId="{3F845772-4764-4F4B-8DE8-A24FA635BA18}" srcOrd="1" destOrd="0" parTransId="{FA4DB3DA-FE4B-4B48-A768-EC60E3CAF3D7}" sibTransId="{7F9A4378-796A-406A-8958-6F90E241EF18}"/>
    <dgm:cxn modelId="{38B05102-B5A1-4115-975F-3DCA102715B1}" type="presOf" srcId="{609B7DD4-C707-4E26-9CB0-4008B7050CD7}" destId="{53ABA9D0-5762-4401-B300-4D8056BB557C}" srcOrd="1" destOrd="0" presId="urn:microsoft.com/office/officeart/2005/8/layout/hierarchy3"/>
    <dgm:cxn modelId="{67A1CF02-BC15-4B82-B158-CF4F20BA5186}" type="presOf" srcId="{E1CA04B4-AE3B-4240-9A2E-5E5BDD9F57DB}" destId="{8B6743E6-8912-4570-B8A1-3707AE3A5249}" srcOrd="1" destOrd="0" presId="urn:microsoft.com/office/officeart/2005/8/layout/hierarchy3"/>
    <dgm:cxn modelId="{1A195071-6315-486C-9A7E-D37D5EED1E8E}" type="presOf" srcId="{2E029123-145D-48F3-8C45-707C593413F8}" destId="{873F90B8-0A13-4CEF-AFB9-80468B3A9F8A}" srcOrd="0" destOrd="0" presId="urn:microsoft.com/office/officeart/2005/8/layout/hierarchy3"/>
    <dgm:cxn modelId="{FDA1091F-407A-4503-B69A-AB2253354B3A}" type="presOf" srcId="{8A3C9B9D-574D-4656-B1A5-42F099FCE749}" destId="{2BC2E642-152C-466C-9679-5963CEEF5E92}" srcOrd="0" destOrd="0" presId="urn:microsoft.com/office/officeart/2005/8/layout/hierarchy3"/>
    <dgm:cxn modelId="{AD38BA90-86B6-4626-8D6D-94AF01BF6C86}" type="presOf" srcId="{A728F191-6A1B-45E6-94B4-CF0A98000711}" destId="{C3710E8A-C2A9-47A8-B54A-E7A2CD9079C0}" srcOrd="0" destOrd="0" presId="urn:microsoft.com/office/officeart/2005/8/layout/hierarchy3"/>
    <dgm:cxn modelId="{A8633BEC-27CC-48B6-870C-1F0B25C42A2F}" type="presOf" srcId="{0B5A3FB6-9412-46E4-946B-FB23E019EAEF}" destId="{8C179EF4-66A2-4900-9405-0AE56D78F314}" srcOrd="0" destOrd="0" presId="urn:microsoft.com/office/officeart/2005/8/layout/hierarchy3"/>
    <dgm:cxn modelId="{47924716-F47F-4A79-A0F0-1AC0C56160C7}" type="presOf" srcId="{E1CA04B4-AE3B-4240-9A2E-5E5BDD9F57DB}" destId="{F106FB38-E478-4E10-87C7-79B18805818C}" srcOrd="0" destOrd="0" presId="urn:microsoft.com/office/officeart/2005/8/layout/hierarchy3"/>
    <dgm:cxn modelId="{036146B8-E327-4737-A54B-E8539BD82D86}" type="presOf" srcId="{D7357D6B-5255-4199-BB6C-D62D7A4E82FC}" destId="{20FB2F3A-C417-4284-BEF3-DF00FD50AE0C}" srcOrd="0" destOrd="0" presId="urn:microsoft.com/office/officeart/2005/8/layout/hierarchy3"/>
    <dgm:cxn modelId="{FBA6410A-EDCE-4118-AD19-A5D6D462B70F}" srcId="{E1CA04B4-AE3B-4240-9A2E-5E5BDD9F57DB}" destId="{A49557C6-A2A3-48D0-B5DC-1288FC8FF2C1}" srcOrd="0" destOrd="0" parTransId="{D7357D6B-5255-4199-BB6C-D62D7A4E82FC}" sibTransId="{F8C66224-7AD2-479D-84EE-D66485F679E6}"/>
    <dgm:cxn modelId="{185A0BB5-FC57-4BC5-9FE7-AB399178AFFD}" type="presOf" srcId="{BD5B1503-10F2-4ADD-AF48-3E52C6EA0F56}" destId="{5A49C5B4-A611-4870-AAA0-CC5DC1CEF8AE}" srcOrd="0" destOrd="0" presId="urn:microsoft.com/office/officeart/2005/8/layout/hierarchy3"/>
    <dgm:cxn modelId="{EFA4E347-8B83-48A1-8D6C-CA14E593019E}" srcId="{E1CA04B4-AE3B-4240-9A2E-5E5BDD9F57DB}" destId="{A728F191-6A1B-45E6-94B4-CF0A98000711}" srcOrd="1" destOrd="0" parTransId="{8A3C9B9D-574D-4656-B1A5-42F099FCE749}" sibTransId="{3607F50E-AB98-4861-946D-53E3F30B9436}"/>
    <dgm:cxn modelId="{A934A9E2-8AFE-4BAC-8B3B-751599119045}" srcId="{0B5A3FB6-9412-46E4-946B-FB23E019EAEF}" destId="{E1CA04B4-AE3B-4240-9A2E-5E5BDD9F57DB}" srcOrd="0" destOrd="0" parTransId="{800EFCE8-1E3D-49CA-B082-9B8C3D1C470B}" sibTransId="{3AFD3262-C90C-4847-8AD9-701B915782B8}"/>
    <dgm:cxn modelId="{84B27DC2-A329-4684-AFE2-7C98DF088D2B}" type="presOf" srcId="{3F845772-4764-4F4B-8DE8-A24FA635BA18}" destId="{553A5E99-43B4-404F-ACF4-50ADA39665B7}" srcOrd="0" destOrd="0" presId="urn:microsoft.com/office/officeart/2005/8/layout/hierarchy3"/>
    <dgm:cxn modelId="{A59819AE-613E-48E4-8215-E43A6AC3E923}" type="presOf" srcId="{D697B21B-A23D-4867-855B-89014B36072F}" destId="{1F26BA0A-9DCA-420E-8868-8411FE244A93}" srcOrd="0" destOrd="0" presId="urn:microsoft.com/office/officeart/2005/8/layout/hierarchy3"/>
    <dgm:cxn modelId="{6A1A3502-5E1D-4398-BF1F-D807A23E7ABA}" srcId="{BD5B1503-10F2-4ADD-AF48-3E52C6EA0F56}" destId="{2E029123-145D-48F3-8C45-707C593413F8}" srcOrd="0" destOrd="0" parTransId="{D697B21B-A23D-4867-855B-89014B36072F}" sibTransId="{FA115736-EE26-4154-BE16-E693DBA2F4B6}"/>
    <dgm:cxn modelId="{4D282466-7421-4CF3-9ECA-1E3B428056B8}" type="presOf" srcId="{FA4DB3DA-FE4B-4B48-A768-EC60E3CAF3D7}" destId="{EE4FA72F-E43C-492E-B928-9662615DDEB9}" srcOrd="0" destOrd="0" presId="urn:microsoft.com/office/officeart/2005/8/layout/hierarchy3"/>
    <dgm:cxn modelId="{A13DE439-424B-47A7-A1DD-BD9840B52BAD}" srcId="{609B7DD4-C707-4E26-9CB0-4008B7050CD7}" destId="{FB1F5596-F348-4102-B76B-6E863E837437}" srcOrd="0" destOrd="0" parTransId="{ABD27170-AFF6-45B8-A8F8-17B3FF9DF5AD}" sibTransId="{5CF53C3A-1739-4B9C-9049-726FB4415987}"/>
    <dgm:cxn modelId="{EF68D417-8D4E-40B9-9C8A-E738508815C4}" type="presParOf" srcId="{8C179EF4-66A2-4900-9405-0AE56D78F314}" destId="{37DF3F71-39D6-4266-BA60-FBBCD502EAD3}" srcOrd="0" destOrd="0" presId="urn:microsoft.com/office/officeart/2005/8/layout/hierarchy3"/>
    <dgm:cxn modelId="{44D3B7B8-B72D-4980-B78F-1342B6FA8C32}" type="presParOf" srcId="{37DF3F71-39D6-4266-BA60-FBBCD502EAD3}" destId="{381F5A1D-0F34-458C-BAB6-5C49F3257CCC}" srcOrd="0" destOrd="0" presId="urn:microsoft.com/office/officeart/2005/8/layout/hierarchy3"/>
    <dgm:cxn modelId="{D64BBBE1-DCC1-4BBC-9786-8298285625B7}" type="presParOf" srcId="{381F5A1D-0F34-458C-BAB6-5C49F3257CCC}" destId="{F106FB38-E478-4E10-87C7-79B18805818C}" srcOrd="0" destOrd="0" presId="urn:microsoft.com/office/officeart/2005/8/layout/hierarchy3"/>
    <dgm:cxn modelId="{A1B490A6-415C-4C8E-9DC9-1EB68AD90108}" type="presParOf" srcId="{381F5A1D-0F34-458C-BAB6-5C49F3257CCC}" destId="{8B6743E6-8912-4570-B8A1-3707AE3A5249}" srcOrd="1" destOrd="0" presId="urn:microsoft.com/office/officeart/2005/8/layout/hierarchy3"/>
    <dgm:cxn modelId="{54D070BC-F1D3-4A2A-9D09-BA87B5AA9990}" type="presParOf" srcId="{37DF3F71-39D6-4266-BA60-FBBCD502EAD3}" destId="{A2A02EE6-485F-47A0-8E9A-1ECA69FB1A80}" srcOrd="1" destOrd="0" presId="urn:microsoft.com/office/officeart/2005/8/layout/hierarchy3"/>
    <dgm:cxn modelId="{47C08FD0-D107-48CE-A331-3FBA6E9165FA}" type="presParOf" srcId="{A2A02EE6-485F-47A0-8E9A-1ECA69FB1A80}" destId="{20FB2F3A-C417-4284-BEF3-DF00FD50AE0C}" srcOrd="0" destOrd="0" presId="urn:microsoft.com/office/officeart/2005/8/layout/hierarchy3"/>
    <dgm:cxn modelId="{A9FE70EE-7F3B-4CD1-9510-750CC66C643E}" type="presParOf" srcId="{A2A02EE6-485F-47A0-8E9A-1ECA69FB1A80}" destId="{707D2193-3DC1-4348-8393-7974568D71BC}" srcOrd="1" destOrd="0" presId="urn:microsoft.com/office/officeart/2005/8/layout/hierarchy3"/>
    <dgm:cxn modelId="{2411476D-7F3A-44DC-AD63-28A17A6F3F11}" type="presParOf" srcId="{A2A02EE6-485F-47A0-8E9A-1ECA69FB1A80}" destId="{2BC2E642-152C-466C-9679-5963CEEF5E92}" srcOrd="2" destOrd="0" presId="urn:microsoft.com/office/officeart/2005/8/layout/hierarchy3"/>
    <dgm:cxn modelId="{5D42A3FF-D390-4C7E-8857-E37CA1FBBEBC}" type="presParOf" srcId="{A2A02EE6-485F-47A0-8E9A-1ECA69FB1A80}" destId="{C3710E8A-C2A9-47A8-B54A-E7A2CD9079C0}" srcOrd="3" destOrd="0" presId="urn:microsoft.com/office/officeart/2005/8/layout/hierarchy3"/>
    <dgm:cxn modelId="{D4DDB8A5-40C1-49BB-A1BE-884CE5236B17}" type="presParOf" srcId="{8C179EF4-66A2-4900-9405-0AE56D78F314}" destId="{27CF421E-7979-4887-B96E-7733E5CDFEF6}" srcOrd="1" destOrd="0" presId="urn:microsoft.com/office/officeart/2005/8/layout/hierarchy3"/>
    <dgm:cxn modelId="{FB2BAFD1-4EE3-425E-BA4D-569859DBA9B6}" type="presParOf" srcId="{27CF421E-7979-4887-B96E-7733E5CDFEF6}" destId="{4428D185-5CC9-4022-B40E-51815DF73FE3}" srcOrd="0" destOrd="0" presId="urn:microsoft.com/office/officeart/2005/8/layout/hierarchy3"/>
    <dgm:cxn modelId="{346C4BE2-5970-4919-B4FE-67BABF31C949}" type="presParOf" srcId="{4428D185-5CC9-4022-B40E-51815DF73FE3}" destId="{A733E611-5C64-4893-91BD-87AFE9BACF66}" srcOrd="0" destOrd="0" presId="urn:microsoft.com/office/officeart/2005/8/layout/hierarchy3"/>
    <dgm:cxn modelId="{AD669E97-5244-4BFB-A25D-B402DA6D6644}" type="presParOf" srcId="{4428D185-5CC9-4022-B40E-51815DF73FE3}" destId="{53ABA9D0-5762-4401-B300-4D8056BB557C}" srcOrd="1" destOrd="0" presId="urn:microsoft.com/office/officeart/2005/8/layout/hierarchy3"/>
    <dgm:cxn modelId="{99F14CA4-55A4-41AC-AF14-7FE417195A96}" type="presParOf" srcId="{27CF421E-7979-4887-B96E-7733E5CDFEF6}" destId="{00BD0176-F64B-41EA-9819-DF90591219DD}" srcOrd="1" destOrd="0" presId="urn:microsoft.com/office/officeart/2005/8/layout/hierarchy3"/>
    <dgm:cxn modelId="{21B65F53-7E11-4EAF-B4CB-68B1C22BF801}" type="presParOf" srcId="{00BD0176-F64B-41EA-9819-DF90591219DD}" destId="{1D396177-D777-46CC-98EA-F2A10D120850}" srcOrd="0" destOrd="0" presId="urn:microsoft.com/office/officeart/2005/8/layout/hierarchy3"/>
    <dgm:cxn modelId="{95F5E2FB-5484-4851-993F-6D487E6D4387}" type="presParOf" srcId="{00BD0176-F64B-41EA-9819-DF90591219DD}" destId="{04BC930D-EA7F-4B54-A5A7-D62EC5EC71FF}" srcOrd="1" destOrd="0" presId="urn:microsoft.com/office/officeart/2005/8/layout/hierarchy3"/>
    <dgm:cxn modelId="{2183EC5F-5490-444A-8E6A-13A5EEAE03CF}" type="presParOf" srcId="{8C179EF4-66A2-4900-9405-0AE56D78F314}" destId="{3C8B6FE8-E3D6-4C27-9D1B-7E1C287910EF}" srcOrd="2" destOrd="0" presId="urn:microsoft.com/office/officeart/2005/8/layout/hierarchy3"/>
    <dgm:cxn modelId="{B33547D4-C01B-4CC6-82C1-9889E0B8F33D}" type="presParOf" srcId="{3C8B6FE8-E3D6-4C27-9D1B-7E1C287910EF}" destId="{CADAEA5A-8427-44E6-9DFA-92A2D46B4E7D}" srcOrd="0" destOrd="0" presId="urn:microsoft.com/office/officeart/2005/8/layout/hierarchy3"/>
    <dgm:cxn modelId="{0DEDD87C-36BC-43D7-B28A-A9208B52211B}" type="presParOf" srcId="{CADAEA5A-8427-44E6-9DFA-92A2D46B4E7D}" destId="{5A49C5B4-A611-4870-AAA0-CC5DC1CEF8AE}" srcOrd="0" destOrd="0" presId="urn:microsoft.com/office/officeart/2005/8/layout/hierarchy3"/>
    <dgm:cxn modelId="{A5585B7C-DEE3-4274-967F-198D0AF1FAC5}" type="presParOf" srcId="{CADAEA5A-8427-44E6-9DFA-92A2D46B4E7D}" destId="{9F2D1C72-6B8D-481B-BF64-AD3FC9B371D9}" srcOrd="1" destOrd="0" presId="urn:microsoft.com/office/officeart/2005/8/layout/hierarchy3"/>
    <dgm:cxn modelId="{04AC45FA-4D6F-4811-A8F1-6CFBBCCD547E}" type="presParOf" srcId="{3C8B6FE8-E3D6-4C27-9D1B-7E1C287910EF}" destId="{E690EF76-8E76-40CE-97DE-F9F08D0D56B5}" srcOrd="1" destOrd="0" presId="urn:microsoft.com/office/officeart/2005/8/layout/hierarchy3"/>
    <dgm:cxn modelId="{4DB6CE72-7BE6-4D2B-B69E-178898DCCD79}" type="presParOf" srcId="{E690EF76-8E76-40CE-97DE-F9F08D0D56B5}" destId="{1F26BA0A-9DCA-420E-8868-8411FE244A93}" srcOrd="0" destOrd="0" presId="urn:microsoft.com/office/officeart/2005/8/layout/hierarchy3"/>
    <dgm:cxn modelId="{8045655F-2FC5-4A95-B308-DE00972DD258}" type="presParOf" srcId="{E690EF76-8E76-40CE-97DE-F9F08D0D56B5}" destId="{873F90B8-0A13-4CEF-AFB9-80468B3A9F8A}" srcOrd="1" destOrd="0" presId="urn:microsoft.com/office/officeart/2005/8/layout/hierarchy3"/>
    <dgm:cxn modelId="{A4561AC6-BAA5-4630-9E04-DE25FE66D055}" type="presParOf" srcId="{E690EF76-8E76-40CE-97DE-F9F08D0D56B5}" destId="{EE4FA72F-E43C-492E-B928-9662615DDEB9}" srcOrd="2" destOrd="0" presId="urn:microsoft.com/office/officeart/2005/8/layout/hierarchy3"/>
    <dgm:cxn modelId="{7241546A-9E3B-4B2E-8751-6AE0519887D3}" type="presParOf" srcId="{E690EF76-8E76-40CE-97DE-F9F08D0D56B5}" destId="{553A5E99-43B4-404F-ACF4-50ADA39665B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31A4B8-B8E8-4577-BCE8-FF3D809B5647}"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fr-FR"/>
        </a:p>
      </dgm:t>
    </dgm:pt>
    <dgm:pt modelId="{08E71D6B-DB2A-4378-BF46-812096BA28F1}">
      <dgm:prSet phldrT="[Texte]" custT="1"/>
      <dgm:spPr/>
      <dgm:t>
        <a:bodyPr/>
        <a:lstStyle/>
        <a:p>
          <a:r>
            <a:rPr lang="fr-FR" sz="1600" b="1" dirty="0" smtClean="0">
              <a:solidFill>
                <a:srgbClr val="29344B"/>
              </a:solidFill>
              <a:latin typeface="Franklin Gothic Book" panose="020B0503020102020204" pitchFamily="34" charset="0"/>
            </a:rPr>
            <a:t>LES FORCES</a:t>
          </a:r>
          <a:endParaRPr lang="fr-FR" sz="1600" b="1" dirty="0">
            <a:solidFill>
              <a:srgbClr val="29344B"/>
            </a:solidFill>
            <a:latin typeface="Franklin Gothic Book" panose="020B0503020102020204" pitchFamily="34" charset="0"/>
          </a:endParaRPr>
        </a:p>
      </dgm:t>
    </dgm:pt>
    <dgm:pt modelId="{0DD6A7CD-639A-40A1-9204-2DB2D044D2C4}" type="parTrans" cxnId="{B739E20C-2179-4D17-A56A-938FF0ECB30E}">
      <dgm:prSet/>
      <dgm:spPr/>
      <dgm:t>
        <a:bodyPr/>
        <a:lstStyle/>
        <a:p>
          <a:endParaRPr lang="fr-FR"/>
        </a:p>
      </dgm:t>
    </dgm:pt>
    <dgm:pt modelId="{BB47D35A-A284-41E2-9533-17BCF0D973D5}" type="sibTrans" cxnId="{B739E20C-2179-4D17-A56A-938FF0ECB30E}">
      <dgm:prSet/>
      <dgm:spPr/>
      <dgm:t>
        <a:bodyPr/>
        <a:lstStyle/>
        <a:p>
          <a:endParaRPr lang="fr-FR"/>
        </a:p>
      </dgm:t>
    </dgm:pt>
    <dgm:pt modelId="{B09C4E5A-123E-4A6A-9143-EB07026BDB67}">
      <dgm:prSet phldrT="[Texte]" custT="1"/>
      <dgm:spPr/>
      <dgm:t>
        <a:bodyPr/>
        <a:lstStyle/>
        <a:p>
          <a:r>
            <a:rPr lang="fr-FR" sz="1600" b="1" dirty="0" smtClean="0">
              <a:latin typeface="Franklin Gothic Book" panose="020B0503020102020204" pitchFamily="34" charset="0"/>
            </a:rPr>
            <a:t>Des conditions d’exploitation favorables</a:t>
          </a:r>
          <a:endParaRPr lang="fr-FR" sz="1600" b="1" dirty="0">
            <a:latin typeface="Franklin Gothic Book" panose="020B0503020102020204" pitchFamily="34" charset="0"/>
          </a:endParaRPr>
        </a:p>
      </dgm:t>
    </dgm:pt>
    <dgm:pt modelId="{B3AA5ACF-038D-4D93-ACA6-490AB139B542}" type="parTrans" cxnId="{8BEEF7F7-49E3-4E71-AFDC-F00397CD88BC}">
      <dgm:prSet/>
      <dgm:spPr/>
      <dgm:t>
        <a:bodyPr/>
        <a:lstStyle/>
        <a:p>
          <a:endParaRPr lang="fr-FR"/>
        </a:p>
      </dgm:t>
    </dgm:pt>
    <dgm:pt modelId="{F4C0D839-E896-469A-A34E-04C44EC25D81}" type="sibTrans" cxnId="{8BEEF7F7-49E3-4E71-AFDC-F00397CD88BC}">
      <dgm:prSet/>
      <dgm:spPr/>
      <dgm:t>
        <a:bodyPr/>
        <a:lstStyle/>
        <a:p>
          <a:endParaRPr lang="fr-FR"/>
        </a:p>
      </dgm:t>
    </dgm:pt>
    <dgm:pt modelId="{50CDD2E6-2B92-40E0-9CF0-4ECBDF2C91A5}">
      <dgm:prSet custT="1"/>
      <dgm:spPr/>
      <dgm:t>
        <a:bodyPr/>
        <a:lstStyle/>
        <a:p>
          <a:r>
            <a:rPr lang="fr-FR" sz="1600" b="1" dirty="0" smtClean="0">
              <a:latin typeface="Franklin Gothic Book" panose="020B0503020102020204" pitchFamily="34" charset="0"/>
            </a:rPr>
            <a:t>Une qualité de fourniture globalement satisfaisante</a:t>
          </a:r>
        </a:p>
      </dgm:t>
    </dgm:pt>
    <dgm:pt modelId="{B1BDFF16-ED25-496E-8D49-C9DA1E87F09B}" type="parTrans" cxnId="{D8C5A4FE-7A47-4237-8F2C-454C267BAF61}">
      <dgm:prSet/>
      <dgm:spPr/>
      <dgm:t>
        <a:bodyPr/>
        <a:lstStyle/>
        <a:p>
          <a:endParaRPr lang="fr-FR"/>
        </a:p>
      </dgm:t>
    </dgm:pt>
    <dgm:pt modelId="{2FECD436-219A-430C-920F-51E439D1C384}" type="sibTrans" cxnId="{D8C5A4FE-7A47-4237-8F2C-454C267BAF61}">
      <dgm:prSet/>
      <dgm:spPr/>
      <dgm:t>
        <a:bodyPr/>
        <a:lstStyle/>
        <a:p>
          <a:endParaRPr lang="fr-FR"/>
        </a:p>
      </dgm:t>
    </dgm:pt>
    <dgm:pt modelId="{E9CD4874-0F44-44C6-ABBA-572DA9C21028}">
      <dgm:prSet custT="1"/>
      <dgm:spPr/>
      <dgm:t>
        <a:bodyPr/>
        <a:lstStyle/>
        <a:p>
          <a:r>
            <a:rPr lang="fr-FR" sz="1600" b="1" dirty="0" smtClean="0">
              <a:latin typeface="Franklin Gothic Book" panose="020B0503020102020204" pitchFamily="34" charset="0"/>
            </a:rPr>
            <a:t>Un stock de réseau incidentogène limité</a:t>
          </a:r>
          <a:endParaRPr lang="fr-FR" sz="1600" b="1" dirty="0">
            <a:latin typeface="Franklin Gothic Book" panose="020B0503020102020204" pitchFamily="34" charset="0"/>
          </a:endParaRPr>
        </a:p>
      </dgm:t>
    </dgm:pt>
    <dgm:pt modelId="{1615534F-A633-4C41-B9F5-BC6CB77AFC04}" type="parTrans" cxnId="{D1ADCF5A-E339-469E-91CD-ED65FBF4C9E5}">
      <dgm:prSet/>
      <dgm:spPr/>
      <dgm:t>
        <a:bodyPr/>
        <a:lstStyle/>
        <a:p>
          <a:endParaRPr lang="fr-FR"/>
        </a:p>
      </dgm:t>
    </dgm:pt>
    <dgm:pt modelId="{B5C2B9C2-A14D-49C5-9BFF-3E146A146631}" type="sibTrans" cxnId="{D1ADCF5A-E339-469E-91CD-ED65FBF4C9E5}">
      <dgm:prSet/>
      <dgm:spPr/>
      <dgm:t>
        <a:bodyPr/>
        <a:lstStyle/>
        <a:p>
          <a:endParaRPr lang="fr-FR"/>
        </a:p>
      </dgm:t>
    </dgm:pt>
    <dgm:pt modelId="{95A210DB-FAAF-4D8E-AFE9-418221FEF930}">
      <dgm:prSet phldrT="[Texte]" custT="1"/>
      <dgm:spPr/>
      <dgm:t>
        <a:bodyPr/>
        <a:lstStyle/>
        <a:p>
          <a:r>
            <a:rPr lang="fr-FR" sz="1600" b="1" dirty="0" smtClean="0">
              <a:solidFill>
                <a:srgbClr val="29344B"/>
              </a:solidFill>
              <a:latin typeface="Franklin Gothic Book" panose="020B0503020102020204" pitchFamily="34" charset="0"/>
            </a:rPr>
            <a:t>LES RISQUES</a:t>
          </a:r>
          <a:endParaRPr lang="fr-FR" sz="1600" b="1" dirty="0">
            <a:solidFill>
              <a:srgbClr val="29344B"/>
            </a:solidFill>
            <a:latin typeface="Franklin Gothic Book" panose="020B0503020102020204" pitchFamily="34" charset="0"/>
          </a:endParaRPr>
        </a:p>
      </dgm:t>
    </dgm:pt>
    <dgm:pt modelId="{7EECD3D0-C84C-4FB1-9D83-3020A9957319}" type="sibTrans" cxnId="{C5120030-5AA8-4E71-8DD2-8127C91408D9}">
      <dgm:prSet/>
      <dgm:spPr/>
      <dgm:t>
        <a:bodyPr/>
        <a:lstStyle/>
        <a:p>
          <a:endParaRPr lang="fr-FR"/>
        </a:p>
      </dgm:t>
    </dgm:pt>
    <dgm:pt modelId="{CC05CAF4-3658-44E3-8FC9-2824C1E01CF7}" type="parTrans" cxnId="{C5120030-5AA8-4E71-8DD2-8127C91408D9}">
      <dgm:prSet/>
      <dgm:spPr/>
      <dgm:t>
        <a:bodyPr/>
        <a:lstStyle/>
        <a:p>
          <a:endParaRPr lang="fr-FR"/>
        </a:p>
      </dgm:t>
    </dgm:pt>
    <dgm:pt modelId="{4FDF901A-C28C-443B-A38D-64EDBD4AA97E}">
      <dgm:prSet custT="1"/>
      <dgm:spPr/>
      <dgm:t>
        <a:bodyPr/>
        <a:lstStyle/>
        <a:p>
          <a:r>
            <a:rPr lang="fr-FR" sz="1600" b="1" dirty="0" smtClean="0">
              <a:latin typeface="Franklin Gothic Book" panose="020B0503020102020204" pitchFamily="34" charset="0"/>
            </a:rPr>
            <a:t>Un réseau exposé</a:t>
          </a:r>
          <a:endParaRPr lang="fr-FR" sz="1600" b="1" dirty="0">
            <a:latin typeface="Franklin Gothic Book" panose="020B0503020102020204" pitchFamily="34" charset="0"/>
          </a:endParaRPr>
        </a:p>
      </dgm:t>
    </dgm:pt>
    <dgm:pt modelId="{A845479A-D6CE-4E74-A308-96E18A5AB88D}" type="parTrans" cxnId="{27A6672F-AAA1-4ED7-A0DF-1D7A6B2D251B}">
      <dgm:prSet/>
      <dgm:spPr/>
      <dgm:t>
        <a:bodyPr/>
        <a:lstStyle/>
        <a:p>
          <a:endParaRPr lang="fr-FR"/>
        </a:p>
      </dgm:t>
    </dgm:pt>
    <dgm:pt modelId="{0492C440-E3A8-4825-BF81-E7723E11E021}" type="sibTrans" cxnId="{27A6672F-AAA1-4ED7-A0DF-1D7A6B2D251B}">
      <dgm:prSet/>
      <dgm:spPr/>
      <dgm:t>
        <a:bodyPr/>
        <a:lstStyle/>
        <a:p>
          <a:endParaRPr lang="fr-FR"/>
        </a:p>
      </dgm:t>
    </dgm:pt>
    <dgm:pt modelId="{FDD189CD-33B6-4AFB-A481-AD84C05D8792}">
      <dgm:prSet custT="1"/>
      <dgm:spPr/>
      <dgm:t>
        <a:bodyPr/>
        <a:lstStyle/>
        <a:p>
          <a:r>
            <a:rPr lang="fr-FR" sz="1600" b="1" dirty="0" smtClean="0">
              <a:latin typeface="Franklin Gothic Book" panose="020B0503020102020204" pitchFamily="34" charset="0"/>
            </a:rPr>
            <a:t>Un patrimoine sous surveillance</a:t>
          </a:r>
          <a:endParaRPr lang="fr-FR" sz="1600" b="1" dirty="0">
            <a:latin typeface="Franklin Gothic Book" panose="020B0503020102020204" pitchFamily="34" charset="0"/>
          </a:endParaRPr>
        </a:p>
      </dgm:t>
    </dgm:pt>
    <dgm:pt modelId="{E46A0D39-F812-4698-9E13-E64DAEE736EE}" type="parTrans" cxnId="{DBB80825-C9D8-4D25-A2B8-2FFDDFC0CB9D}">
      <dgm:prSet/>
      <dgm:spPr/>
      <dgm:t>
        <a:bodyPr/>
        <a:lstStyle/>
        <a:p>
          <a:endParaRPr lang="fr-FR"/>
        </a:p>
      </dgm:t>
    </dgm:pt>
    <dgm:pt modelId="{77C2E967-CAE7-4484-AC5E-7ED30F9D3997}" type="sibTrans" cxnId="{DBB80825-C9D8-4D25-A2B8-2FFDDFC0CB9D}">
      <dgm:prSet/>
      <dgm:spPr/>
      <dgm:t>
        <a:bodyPr/>
        <a:lstStyle/>
        <a:p>
          <a:endParaRPr lang="fr-FR"/>
        </a:p>
      </dgm:t>
    </dgm:pt>
    <dgm:pt modelId="{96692828-91A5-4398-B077-770991C481D5}">
      <dgm:prSet custT="1"/>
      <dgm:spPr/>
      <dgm:t>
        <a:bodyPr/>
        <a:lstStyle/>
        <a:p>
          <a:r>
            <a:rPr lang="fr-FR" sz="1600" b="1" dirty="0" smtClean="0">
              <a:latin typeface="Franklin Gothic Book" panose="020B0503020102020204" pitchFamily="34" charset="0"/>
            </a:rPr>
            <a:t>Une qualité de fourniture contrastée</a:t>
          </a:r>
          <a:endParaRPr lang="fr-FR" sz="1600" b="1" dirty="0">
            <a:latin typeface="Franklin Gothic Book" panose="020B0503020102020204" pitchFamily="34" charset="0"/>
          </a:endParaRPr>
        </a:p>
      </dgm:t>
    </dgm:pt>
    <dgm:pt modelId="{C684D39E-DF0B-45A0-A748-125B2A225F90}" type="parTrans" cxnId="{92E752F2-F77A-47A2-85C7-FAE12D32054E}">
      <dgm:prSet/>
      <dgm:spPr/>
      <dgm:t>
        <a:bodyPr/>
        <a:lstStyle/>
        <a:p>
          <a:endParaRPr lang="fr-FR"/>
        </a:p>
      </dgm:t>
    </dgm:pt>
    <dgm:pt modelId="{5D718EE0-2D4E-4D81-970D-5AC8C00D6C9B}" type="sibTrans" cxnId="{92E752F2-F77A-47A2-85C7-FAE12D32054E}">
      <dgm:prSet/>
      <dgm:spPr/>
      <dgm:t>
        <a:bodyPr/>
        <a:lstStyle/>
        <a:p>
          <a:endParaRPr lang="fr-FR"/>
        </a:p>
      </dgm:t>
    </dgm:pt>
    <dgm:pt modelId="{954B3AF5-5859-437F-9BE9-18D3005F6709}" type="pres">
      <dgm:prSet presAssocID="{3D31A4B8-B8E8-4577-BCE8-FF3D809B5647}" presName="outerComposite" presStyleCnt="0">
        <dgm:presLayoutVars>
          <dgm:chMax val="2"/>
          <dgm:animLvl val="lvl"/>
          <dgm:resizeHandles val="exact"/>
        </dgm:presLayoutVars>
      </dgm:prSet>
      <dgm:spPr/>
      <dgm:t>
        <a:bodyPr/>
        <a:lstStyle/>
        <a:p>
          <a:endParaRPr lang="fr-FR"/>
        </a:p>
      </dgm:t>
    </dgm:pt>
    <dgm:pt modelId="{D0C528FE-3E9F-4B98-A68A-223B2B14015F}" type="pres">
      <dgm:prSet presAssocID="{3D31A4B8-B8E8-4577-BCE8-FF3D809B5647}" presName="dummyMaxCanvas" presStyleCnt="0"/>
      <dgm:spPr/>
    </dgm:pt>
    <dgm:pt modelId="{F4E54BC2-4456-40A7-A19E-BC25D742466B}" type="pres">
      <dgm:prSet presAssocID="{3D31A4B8-B8E8-4577-BCE8-FF3D809B5647}" presName="parentComposite" presStyleCnt="0"/>
      <dgm:spPr/>
    </dgm:pt>
    <dgm:pt modelId="{7C269B23-E54C-487B-94AD-D40EE2C39A91}" type="pres">
      <dgm:prSet presAssocID="{3D31A4B8-B8E8-4577-BCE8-FF3D809B5647}" presName="parent1" presStyleLbl="alignAccFollowNode1" presStyleIdx="0" presStyleCnt="4" custScaleX="110000" custScaleY="110000">
        <dgm:presLayoutVars>
          <dgm:chMax val="4"/>
        </dgm:presLayoutVars>
      </dgm:prSet>
      <dgm:spPr/>
      <dgm:t>
        <a:bodyPr/>
        <a:lstStyle/>
        <a:p>
          <a:endParaRPr lang="fr-FR"/>
        </a:p>
      </dgm:t>
    </dgm:pt>
    <dgm:pt modelId="{D9D9E2A4-AB96-43B5-88B2-9473DFB46C46}" type="pres">
      <dgm:prSet presAssocID="{3D31A4B8-B8E8-4577-BCE8-FF3D809B5647}" presName="parent2" presStyleLbl="alignAccFollowNode1" presStyleIdx="1" presStyleCnt="4" custScaleX="110000" custScaleY="110000">
        <dgm:presLayoutVars>
          <dgm:chMax val="4"/>
        </dgm:presLayoutVars>
      </dgm:prSet>
      <dgm:spPr/>
      <dgm:t>
        <a:bodyPr/>
        <a:lstStyle/>
        <a:p>
          <a:endParaRPr lang="fr-FR"/>
        </a:p>
      </dgm:t>
    </dgm:pt>
    <dgm:pt modelId="{58F3A073-66E8-4C4E-91F2-99468466A3C4}" type="pres">
      <dgm:prSet presAssocID="{3D31A4B8-B8E8-4577-BCE8-FF3D809B5647}" presName="childrenComposite" presStyleCnt="0"/>
      <dgm:spPr/>
    </dgm:pt>
    <dgm:pt modelId="{747B4EA1-9C75-4D31-A62A-A8A144DA2D84}" type="pres">
      <dgm:prSet presAssocID="{3D31A4B8-B8E8-4577-BCE8-FF3D809B5647}" presName="dummyMaxCanvas_ChildArea" presStyleCnt="0"/>
      <dgm:spPr/>
    </dgm:pt>
    <dgm:pt modelId="{4B09A5CC-F25E-45CA-887D-F61CFD16DFE5}" type="pres">
      <dgm:prSet presAssocID="{3D31A4B8-B8E8-4577-BCE8-FF3D809B5647}" presName="fulcrum" presStyleLbl="alignAccFollowNode1" presStyleIdx="2" presStyleCnt="4" custScaleX="110000" custScaleY="110000"/>
      <dgm:spPr/>
    </dgm:pt>
    <dgm:pt modelId="{C754F1A8-3FAC-4FEF-B7BE-D0E249FB3763}" type="pres">
      <dgm:prSet presAssocID="{3D31A4B8-B8E8-4577-BCE8-FF3D809B5647}" presName="balance_33" presStyleLbl="alignAccFollowNode1" presStyleIdx="3" presStyleCnt="4" custScaleX="110000" custScaleY="110000" custLinFactNeighborY="34694">
        <dgm:presLayoutVars>
          <dgm:bulletEnabled val="1"/>
        </dgm:presLayoutVars>
      </dgm:prSet>
      <dgm:spPr/>
    </dgm:pt>
    <dgm:pt modelId="{5C7DDAD0-E80D-4EFA-981F-F89A4244F266}" type="pres">
      <dgm:prSet presAssocID="{3D31A4B8-B8E8-4577-BCE8-FF3D809B5647}" presName="right_33_1" presStyleLbl="node1" presStyleIdx="0" presStyleCnt="6" custScaleX="121000" custScaleY="121000">
        <dgm:presLayoutVars>
          <dgm:bulletEnabled val="1"/>
        </dgm:presLayoutVars>
      </dgm:prSet>
      <dgm:spPr/>
      <dgm:t>
        <a:bodyPr/>
        <a:lstStyle/>
        <a:p>
          <a:endParaRPr lang="fr-FR"/>
        </a:p>
      </dgm:t>
    </dgm:pt>
    <dgm:pt modelId="{B50C732C-DE4D-46DA-AA79-AF774B334AA2}" type="pres">
      <dgm:prSet presAssocID="{3D31A4B8-B8E8-4577-BCE8-FF3D809B5647}" presName="right_33_2" presStyleLbl="node1" presStyleIdx="1" presStyleCnt="6" custScaleX="121000" custScaleY="121000">
        <dgm:presLayoutVars>
          <dgm:bulletEnabled val="1"/>
        </dgm:presLayoutVars>
      </dgm:prSet>
      <dgm:spPr/>
      <dgm:t>
        <a:bodyPr/>
        <a:lstStyle/>
        <a:p>
          <a:endParaRPr lang="fr-FR"/>
        </a:p>
      </dgm:t>
    </dgm:pt>
    <dgm:pt modelId="{CCBD6994-EDF5-46FF-AD36-7C84E37D86CB}" type="pres">
      <dgm:prSet presAssocID="{3D31A4B8-B8E8-4577-BCE8-FF3D809B5647}" presName="right_33_3" presStyleLbl="node1" presStyleIdx="2" presStyleCnt="6" custScaleX="121000" custScaleY="121000">
        <dgm:presLayoutVars>
          <dgm:bulletEnabled val="1"/>
        </dgm:presLayoutVars>
      </dgm:prSet>
      <dgm:spPr/>
      <dgm:t>
        <a:bodyPr/>
        <a:lstStyle/>
        <a:p>
          <a:endParaRPr lang="fr-FR"/>
        </a:p>
      </dgm:t>
    </dgm:pt>
    <dgm:pt modelId="{088CF096-AA5C-4F0B-BD59-1D97F81F2411}" type="pres">
      <dgm:prSet presAssocID="{3D31A4B8-B8E8-4577-BCE8-FF3D809B5647}" presName="left_33_1" presStyleLbl="node1" presStyleIdx="3" presStyleCnt="6" custScaleX="121000" custScaleY="121000">
        <dgm:presLayoutVars>
          <dgm:bulletEnabled val="1"/>
        </dgm:presLayoutVars>
      </dgm:prSet>
      <dgm:spPr/>
      <dgm:t>
        <a:bodyPr/>
        <a:lstStyle/>
        <a:p>
          <a:endParaRPr lang="fr-FR"/>
        </a:p>
      </dgm:t>
    </dgm:pt>
    <dgm:pt modelId="{B85935AC-75C5-4BC9-8496-390D03862801}" type="pres">
      <dgm:prSet presAssocID="{3D31A4B8-B8E8-4577-BCE8-FF3D809B5647}" presName="left_33_2" presStyleLbl="node1" presStyleIdx="4" presStyleCnt="6" custScaleX="121000" custScaleY="121000">
        <dgm:presLayoutVars>
          <dgm:bulletEnabled val="1"/>
        </dgm:presLayoutVars>
      </dgm:prSet>
      <dgm:spPr/>
      <dgm:t>
        <a:bodyPr/>
        <a:lstStyle/>
        <a:p>
          <a:endParaRPr lang="fr-FR"/>
        </a:p>
      </dgm:t>
    </dgm:pt>
    <dgm:pt modelId="{38771FE7-8B40-4A9B-9213-EBBBB1DF0B3D}" type="pres">
      <dgm:prSet presAssocID="{3D31A4B8-B8E8-4577-BCE8-FF3D809B5647}" presName="left_33_3" presStyleLbl="node1" presStyleIdx="5" presStyleCnt="6" custScaleX="121000" custScaleY="121000">
        <dgm:presLayoutVars>
          <dgm:bulletEnabled val="1"/>
        </dgm:presLayoutVars>
      </dgm:prSet>
      <dgm:spPr/>
      <dgm:t>
        <a:bodyPr/>
        <a:lstStyle/>
        <a:p>
          <a:endParaRPr lang="fr-FR"/>
        </a:p>
      </dgm:t>
    </dgm:pt>
  </dgm:ptLst>
  <dgm:cxnLst>
    <dgm:cxn modelId="{B739E20C-2179-4D17-A56A-938FF0ECB30E}" srcId="{3D31A4B8-B8E8-4577-BCE8-FF3D809B5647}" destId="{08E71D6B-DB2A-4378-BF46-812096BA28F1}" srcOrd="0" destOrd="0" parTransId="{0DD6A7CD-639A-40A1-9204-2DB2D044D2C4}" sibTransId="{BB47D35A-A284-41E2-9533-17BCF0D973D5}"/>
    <dgm:cxn modelId="{FAEBCB88-B487-49F8-B6B8-3BCE459064D3}" type="presOf" srcId="{08E71D6B-DB2A-4378-BF46-812096BA28F1}" destId="{7C269B23-E54C-487B-94AD-D40EE2C39A91}" srcOrd="0" destOrd="0" presId="urn:microsoft.com/office/officeart/2005/8/layout/balance1"/>
    <dgm:cxn modelId="{35B88DE7-A54D-4F5B-BBB3-5A50C1B33E0C}" type="presOf" srcId="{FDD189CD-33B6-4AFB-A481-AD84C05D8792}" destId="{B50C732C-DE4D-46DA-AA79-AF774B334AA2}" srcOrd="0" destOrd="0" presId="urn:microsoft.com/office/officeart/2005/8/layout/balance1"/>
    <dgm:cxn modelId="{C5120030-5AA8-4E71-8DD2-8127C91408D9}" srcId="{3D31A4B8-B8E8-4577-BCE8-FF3D809B5647}" destId="{95A210DB-FAAF-4D8E-AFE9-418221FEF930}" srcOrd="1" destOrd="0" parTransId="{CC05CAF4-3658-44E3-8FC9-2824C1E01CF7}" sibTransId="{7EECD3D0-C84C-4FB1-9D83-3020A9957319}"/>
    <dgm:cxn modelId="{92E752F2-F77A-47A2-85C7-FAE12D32054E}" srcId="{95A210DB-FAAF-4D8E-AFE9-418221FEF930}" destId="{96692828-91A5-4398-B077-770991C481D5}" srcOrd="2" destOrd="0" parTransId="{C684D39E-DF0B-45A0-A748-125B2A225F90}" sibTransId="{5D718EE0-2D4E-4D81-970D-5AC8C00D6C9B}"/>
    <dgm:cxn modelId="{B497EA43-1641-46AA-A283-7871FC0C1836}" type="presOf" srcId="{96692828-91A5-4398-B077-770991C481D5}" destId="{CCBD6994-EDF5-46FF-AD36-7C84E37D86CB}" srcOrd="0" destOrd="0" presId="urn:microsoft.com/office/officeart/2005/8/layout/balance1"/>
    <dgm:cxn modelId="{6144F7C0-B738-40DB-A632-6CA71E0790A2}" type="presOf" srcId="{3D31A4B8-B8E8-4577-BCE8-FF3D809B5647}" destId="{954B3AF5-5859-437F-9BE9-18D3005F6709}" srcOrd="0" destOrd="0" presId="urn:microsoft.com/office/officeart/2005/8/layout/balance1"/>
    <dgm:cxn modelId="{9E8E0578-1503-43E4-8E89-0D5FBD13F367}" type="presOf" srcId="{95A210DB-FAAF-4D8E-AFE9-418221FEF930}" destId="{D9D9E2A4-AB96-43B5-88B2-9473DFB46C46}" srcOrd="0" destOrd="0" presId="urn:microsoft.com/office/officeart/2005/8/layout/balance1"/>
    <dgm:cxn modelId="{D8C5A4FE-7A47-4237-8F2C-454C267BAF61}" srcId="{08E71D6B-DB2A-4378-BF46-812096BA28F1}" destId="{50CDD2E6-2B92-40E0-9CF0-4ECBDF2C91A5}" srcOrd="2" destOrd="0" parTransId="{B1BDFF16-ED25-496E-8D49-C9DA1E87F09B}" sibTransId="{2FECD436-219A-430C-920F-51E439D1C384}"/>
    <dgm:cxn modelId="{E9E47126-C11B-43AB-B934-ED970A31C9C4}" type="presOf" srcId="{4FDF901A-C28C-443B-A38D-64EDBD4AA97E}" destId="{5C7DDAD0-E80D-4EFA-981F-F89A4244F266}" srcOrd="0" destOrd="0" presId="urn:microsoft.com/office/officeart/2005/8/layout/balance1"/>
    <dgm:cxn modelId="{27A6672F-AAA1-4ED7-A0DF-1D7A6B2D251B}" srcId="{95A210DB-FAAF-4D8E-AFE9-418221FEF930}" destId="{4FDF901A-C28C-443B-A38D-64EDBD4AA97E}" srcOrd="0" destOrd="0" parTransId="{A845479A-D6CE-4E74-A308-96E18A5AB88D}" sibTransId="{0492C440-E3A8-4825-BF81-E7723E11E021}"/>
    <dgm:cxn modelId="{5909B446-1299-4FF8-8D6E-F019551F6FC1}" type="presOf" srcId="{B09C4E5A-123E-4A6A-9143-EB07026BDB67}" destId="{088CF096-AA5C-4F0B-BD59-1D97F81F2411}" srcOrd="0" destOrd="0" presId="urn:microsoft.com/office/officeart/2005/8/layout/balance1"/>
    <dgm:cxn modelId="{8BEEF7F7-49E3-4E71-AFDC-F00397CD88BC}" srcId="{08E71D6B-DB2A-4378-BF46-812096BA28F1}" destId="{B09C4E5A-123E-4A6A-9143-EB07026BDB67}" srcOrd="0" destOrd="0" parTransId="{B3AA5ACF-038D-4D93-ACA6-490AB139B542}" sibTransId="{F4C0D839-E896-469A-A34E-04C44EC25D81}"/>
    <dgm:cxn modelId="{A3A6268E-4D60-4D4D-8F35-940AEF8AC04E}" type="presOf" srcId="{E9CD4874-0F44-44C6-ABBA-572DA9C21028}" destId="{B85935AC-75C5-4BC9-8496-390D03862801}" srcOrd="0" destOrd="0" presId="urn:microsoft.com/office/officeart/2005/8/layout/balance1"/>
    <dgm:cxn modelId="{D1ADCF5A-E339-469E-91CD-ED65FBF4C9E5}" srcId="{08E71D6B-DB2A-4378-BF46-812096BA28F1}" destId="{E9CD4874-0F44-44C6-ABBA-572DA9C21028}" srcOrd="1" destOrd="0" parTransId="{1615534F-A633-4C41-B9F5-BC6CB77AFC04}" sibTransId="{B5C2B9C2-A14D-49C5-9BFF-3E146A146631}"/>
    <dgm:cxn modelId="{D62A18FC-DC47-4590-A178-2F79B5B5F811}" type="presOf" srcId="{50CDD2E6-2B92-40E0-9CF0-4ECBDF2C91A5}" destId="{38771FE7-8B40-4A9B-9213-EBBBB1DF0B3D}" srcOrd="0" destOrd="0" presId="urn:microsoft.com/office/officeart/2005/8/layout/balance1"/>
    <dgm:cxn modelId="{DBB80825-C9D8-4D25-A2B8-2FFDDFC0CB9D}" srcId="{95A210DB-FAAF-4D8E-AFE9-418221FEF930}" destId="{FDD189CD-33B6-4AFB-A481-AD84C05D8792}" srcOrd="1" destOrd="0" parTransId="{E46A0D39-F812-4698-9E13-E64DAEE736EE}" sibTransId="{77C2E967-CAE7-4484-AC5E-7ED30F9D3997}"/>
    <dgm:cxn modelId="{7BE0DF27-2E2C-4B28-8E21-3BB173AB69DB}" type="presParOf" srcId="{954B3AF5-5859-437F-9BE9-18D3005F6709}" destId="{D0C528FE-3E9F-4B98-A68A-223B2B14015F}" srcOrd="0" destOrd="0" presId="urn:microsoft.com/office/officeart/2005/8/layout/balance1"/>
    <dgm:cxn modelId="{BDFDEA30-FA2D-499B-9BCA-FBCBC2D8B10D}" type="presParOf" srcId="{954B3AF5-5859-437F-9BE9-18D3005F6709}" destId="{F4E54BC2-4456-40A7-A19E-BC25D742466B}" srcOrd="1" destOrd="0" presId="urn:microsoft.com/office/officeart/2005/8/layout/balance1"/>
    <dgm:cxn modelId="{D6A9C7DA-6CAE-46A7-A3AB-61DEE079C17D}" type="presParOf" srcId="{F4E54BC2-4456-40A7-A19E-BC25D742466B}" destId="{7C269B23-E54C-487B-94AD-D40EE2C39A91}" srcOrd="0" destOrd="0" presId="urn:microsoft.com/office/officeart/2005/8/layout/balance1"/>
    <dgm:cxn modelId="{FCBE2B06-C122-49DF-B116-8A1E1EC1CC83}" type="presParOf" srcId="{F4E54BC2-4456-40A7-A19E-BC25D742466B}" destId="{D9D9E2A4-AB96-43B5-88B2-9473DFB46C46}" srcOrd="1" destOrd="0" presId="urn:microsoft.com/office/officeart/2005/8/layout/balance1"/>
    <dgm:cxn modelId="{8D315FF3-E260-407B-A612-E145EACC0713}" type="presParOf" srcId="{954B3AF5-5859-437F-9BE9-18D3005F6709}" destId="{58F3A073-66E8-4C4E-91F2-99468466A3C4}" srcOrd="2" destOrd="0" presId="urn:microsoft.com/office/officeart/2005/8/layout/balance1"/>
    <dgm:cxn modelId="{9F5476B8-2B12-479F-9A53-0BB4F85C912B}" type="presParOf" srcId="{58F3A073-66E8-4C4E-91F2-99468466A3C4}" destId="{747B4EA1-9C75-4D31-A62A-A8A144DA2D84}" srcOrd="0" destOrd="0" presId="urn:microsoft.com/office/officeart/2005/8/layout/balance1"/>
    <dgm:cxn modelId="{6971D4C2-D721-485A-94EF-FAE64E7872F2}" type="presParOf" srcId="{58F3A073-66E8-4C4E-91F2-99468466A3C4}" destId="{4B09A5CC-F25E-45CA-887D-F61CFD16DFE5}" srcOrd="1" destOrd="0" presId="urn:microsoft.com/office/officeart/2005/8/layout/balance1"/>
    <dgm:cxn modelId="{6216AA23-5ED4-46B3-8B14-B1D8FBA8AE2D}" type="presParOf" srcId="{58F3A073-66E8-4C4E-91F2-99468466A3C4}" destId="{C754F1A8-3FAC-4FEF-B7BE-D0E249FB3763}" srcOrd="2" destOrd="0" presId="urn:microsoft.com/office/officeart/2005/8/layout/balance1"/>
    <dgm:cxn modelId="{2566CE4F-6368-4256-919E-E69DDA013CED}" type="presParOf" srcId="{58F3A073-66E8-4C4E-91F2-99468466A3C4}" destId="{5C7DDAD0-E80D-4EFA-981F-F89A4244F266}" srcOrd="3" destOrd="0" presId="urn:microsoft.com/office/officeart/2005/8/layout/balance1"/>
    <dgm:cxn modelId="{0C6536B2-9DE0-4BBC-B5CB-E6481CD8F425}" type="presParOf" srcId="{58F3A073-66E8-4C4E-91F2-99468466A3C4}" destId="{B50C732C-DE4D-46DA-AA79-AF774B334AA2}" srcOrd="4" destOrd="0" presId="urn:microsoft.com/office/officeart/2005/8/layout/balance1"/>
    <dgm:cxn modelId="{92DAF51E-5A01-452D-85D5-AA0D3586FCFE}" type="presParOf" srcId="{58F3A073-66E8-4C4E-91F2-99468466A3C4}" destId="{CCBD6994-EDF5-46FF-AD36-7C84E37D86CB}" srcOrd="5" destOrd="0" presId="urn:microsoft.com/office/officeart/2005/8/layout/balance1"/>
    <dgm:cxn modelId="{1EFC341D-E242-44A4-8D32-B79F08DF999A}" type="presParOf" srcId="{58F3A073-66E8-4C4E-91F2-99468466A3C4}" destId="{088CF096-AA5C-4F0B-BD59-1D97F81F2411}" srcOrd="6" destOrd="0" presId="urn:microsoft.com/office/officeart/2005/8/layout/balance1"/>
    <dgm:cxn modelId="{CF9866F0-35BA-4332-99EE-0EB9494C6571}" type="presParOf" srcId="{58F3A073-66E8-4C4E-91F2-99468466A3C4}" destId="{B85935AC-75C5-4BC9-8496-390D03862801}" srcOrd="7" destOrd="0" presId="urn:microsoft.com/office/officeart/2005/8/layout/balance1"/>
    <dgm:cxn modelId="{936C37BE-1979-4AD8-8167-542877A1EF97}" type="presParOf" srcId="{58F3A073-66E8-4C4E-91F2-99468466A3C4}" destId="{38771FE7-8B40-4A9B-9213-EBBBB1DF0B3D}"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A647F6-5BBF-4A8D-AA23-B1EA01B9F95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2B35F1A1-60D2-42EC-8752-F3BDBE03682C}">
      <dgm:prSet phldrT="[Texte]"/>
      <dgm:spPr/>
      <dgm:t>
        <a:bodyPr/>
        <a:lstStyle/>
        <a:p>
          <a:r>
            <a:rPr lang="fr-FR" dirty="0" smtClean="0"/>
            <a:t>Améliorer la qualité de l’électricité en matière de continuité et de tenue de tension</a:t>
          </a:r>
          <a:endParaRPr lang="fr-FR" dirty="0"/>
        </a:p>
      </dgm:t>
    </dgm:pt>
    <dgm:pt modelId="{C938479F-418E-4DC2-8B9B-7CEFC1E136E6}" type="parTrans" cxnId="{ED509D2E-6BB1-42D0-AE03-1B91F637CBD5}">
      <dgm:prSet/>
      <dgm:spPr/>
      <dgm:t>
        <a:bodyPr/>
        <a:lstStyle/>
        <a:p>
          <a:endParaRPr lang="fr-FR"/>
        </a:p>
      </dgm:t>
    </dgm:pt>
    <dgm:pt modelId="{9AD4FB49-C6B9-49C6-8C89-81E4D6632F57}" type="sibTrans" cxnId="{ED509D2E-6BB1-42D0-AE03-1B91F637CBD5}">
      <dgm:prSet/>
      <dgm:spPr/>
      <dgm:t>
        <a:bodyPr/>
        <a:lstStyle/>
        <a:p>
          <a:endParaRPr lang="fr-FR"/>
        </a:p>
      </dgm:t>
    </dgm:pt>
    <dgm:pt modelId="{B0DE147A-E38D-4D41-B49E-8F32897E5EC1}">
      <dgm:prSet/>
      <dgm:spPr/>
      <dgm:t>
        <a:bodyPr/>
        <a:lstStyle/>
        <a:p>
          <a:r>
            <a:rPr lang="fr-FR" smtClean="0"/>
            <a:t>Favoriser la transition énergétique</a:t>
          </a:r>
          <a:endParaRPr lang="fr-FR"/>
        </a:p>
      </dgm:t>
    </dgm:pt>
    <dgm:pt modelId="{0F4172E2-5137-4302-948E-6E4FCEFE6C40}" type="parTrans" cxnId="{883176CD-0647-432D-A75C-C737A7AA730C}">
      <dgm:prSet/>
      <dgm:spPr/>
      <dgm:t>
        <a:bodyPr/>
        <a:lstStyle/>
        <a:p>
          <a:endParaRPr lang="fr-FR"/>
        </a:p>
      </dgm:t>
    </dgm:pt>
    <dgm:pt modelId="{07AA006A-7DE9-4976-B936-A6C34BA4896A}" type="sibTrans" cxnId="{883176CD-0647-432D-A75C-C737A7AA730C}">
      <dgm:prSet/>
      <dgm:spPr/>
      <dgm:t>
        <a:bodyPr/>
        <a:lstStyle/>
        <a:p>
          <a:endParaRPr lang="fr-FR"/>
        </a:p>
      </dgm:t>
    </dgm:pt>
    <dgm:pt modelId="{B8C1961F-E5DE-400B-8240-E473584D2555}">
      <dgm:prSet/>
      <dgm:spPr/>
      <dgm:t>
        <a:bodyPr/>
        <a:lstStyle/>
        <a:p>
          <a:r>
            <a:rPr lang="fr-FR" smtClean="0"/>
            <a:t>Sécuriser les infrastructures</a:t>
          </a:r>
          <a:endParaRPr lang="fr-FR"/>
        </a:p>
      </dgm:t>
    </dgm:pt>
    <dgm:pt modelId="{155913D1-055F-4B93-BE5D-54F94F0BC11E}" type="parTrans" cxnId="{88D9BC60-1887-4698-A8D9-E96649D53326}">
      <dgm:prSet/>
      <dgm:spPr/>
      <dgm:t>
        <a:bodyPr/>
        <a:lstStyle/>
        <a:p>
          <a:endParaRPr lang="fr-FR"/>
        </a:p>
      </dgm:t>
    </dgm:pt>
    <dgm:pt modelId="{5106ECB4-CA54-402F-9566-81983A859D9F}" type="sibTrans" cxnId="{88D9BC60-1887-4698-A8D9-E96649D53326}">
      <dgm:prSet/>
      <dgm:spPr/>
      <dgm:t>
        <a:bodyPr/>
        <a:lstStyle/>
        <a:p>
          <a:endParaRPr lang="fr-FR"/>
        </a:p>
      </dgm:t>
    </dgm:pt>
    <dgm:pt modelId="{4565D429-67C0-4CCC-8900-5C952574E667}" type="pres">
      <dgm:prSet presAssocID="{B4A647F6-5BBF-4A8D-AA23-B1EA01B9F952}" presName="Name0" presStyleCnt="0">
        <dgm:presLayoutVars>
          <dgm:chMax val="7"/>
          <dgm:chPref val="7"/>
          <dgm:dir/>
        </dgm:presLayoutVars>
      </dgm:prSet>
      <dgm:spPr/>
      <dgm:t>
        <a:bodyPr/>
        <a:lstStyle/>
        <a:p>
          <a:endParaRPr lang="fr-FR"/>
        </a:p>
      </dgm:t>
    </dgm:pt>
    <dgm:pt modelId="{DA6EAD81-1014-4A39-B72C-FD08CE482297}" type="pres">
      <dgm:prSet presAssocID="{B4A647F6-5BBF-4A8D-AA23-B1EA01B9F952}" presName="Name1" presStyleCnt="0"/>
      <dgm:spPr/>
    </dgm:pt>
    <dgm:pt modelId="{DF9D48C1-99D5-4EE9-B27E-2593CA848367}" type="pres">
      <dgm:prSet presAssocID="{B4A647F6-5BBF-4A8D-AA23-B1EA01B9F952}" presName="cycle" presStyleCnt="0"/>
      <dgm:spPr/>
    </dgm:pt>
    <dgm:pt modelId="{EBEE0DFB-DCF1-40E7-9851-0CF37CA64CA0}" type="pres">
      <dgm:prSet presAssocID="{B4A647F6-5BBF-4A8D-AA23-B1EA01B9F952}" presName="srcNode" presStyleLbl="node1" presStyleIdx="0" presStyleCnt="3"/>
      <dgm:spPr/>
    </dgm:pt>
    <dgm:pt modelId="{2A3FBABC-9851-45EA-85AA-58D9216F6EE3}" type="pres">
      <dgm:prSet presAssocID="{B4A647F6-5BBF-4A8D-AA23-B1EA01B9F952}" presName="conn" presStyleLbl="parChTrans1D2" presStyleIdx="0" presStyleCnt="1"/>
      <dgm:spPr/>
      <dgm:t>
        <a:bodyPr/>
        <a:lstStyle/>
        <a:p>
          <a:endParaRPr lang="fr-FR"/>
        </a:p>
      </dgm:t>
    </dgm:pt>
    <dgm:pt modelId="{572E68D8-4E3C-40CF-BBF8-74E5276E67CD}" type="pres">
      <dgm:prSet presAssocID="{B4A647F6-5BBF-4A8D-AA23-B1EA01B9F952}" presName="extraNode" presStyleLbl="node1" presStyleIdx="0" presStyleCnt="3"/>
      <dgm:spPr/>
    </dgm:pt>
    <dgm:pt modelId="{C18C51FD-F114-4D57-B7C9-989A37D57337}" type="pres">
      <dgm:prSet presAssocID="{B4A647F6-5BBF-4A8D-AA23-B1EA01B9F952}" presName="dstNode" presStyleLbl="node1" presStyleIdx="0" presStyleCnt="3"/>
      <dgm:spPr/>
    </dgm:pt>
    <dgm:pt modelId="{8FCB309F-A13C-4845-9105-075D2F4207F0}" type="pres">
      <dgm:prSet presAssocID="{2B35F1A1-60D2-42EC-8752-F3BDBE03682C}" presName="text_1" presStyleLbl="node1" presStyleIdx="0" presStyleCnt="3">
        <dgm:presLayoutVars>
          <dgm:bulletEnabled val="1"/>
        </dgm:presLayoutVars>
      </dgm:prSet>
      <dgm:spPr/>
      <dgm:t>
        <a:bodyPr/>
        <a:lstStyle/>
        <a:p>
          <a:endParaRPr lang="fr-FR"/>
        </a:p>
      </dgm:t>
    </dgm:pt>
    <dgm:pt modelId="{23E90C15-67DF-40FA-860A-05EF1DDD93BE}" type="pres">
      <dgm:prSet presAssocID="{2B35F1A1-60D2-42EC-8752-F3BDBE03682C}" presName="accent_1" presStyleCnt="0"/>
      <dgm:spPr/>
    </dgm:pt>
    <dgm:pt modelId="{906DB960-3829-460E-A693-A9F1E6B266EA}" type="pres">
      <dgm:prSet presAssocID="{2B35F1A1-60D2-42EC-8752-F3BDBE03682C}" presName="accentRepeatNode" presStyleLbl="solidFgAcc1" presStyleIdx="0" presStyleCnt="3"/>
      <dgm:spPr/>
    </dgm:pt>
    <dgm:pt modelId="{77BDA817-F99B-4E22-961D-0304F349364C}" type="pres">
      <dgm:prSet presAssocID="{B0DE147A-E38D-4D41-B49E-8F32897E5EC1}" presName="text_2" presStyleLbl="node1" presStyleIdx="1" presStyleCnt="3">
        <dgm:presLayoutVars>
          <dgm:bulletEnabled val="1"/>
        </dgm:presLayoutVars>
      </dgm:prSet>
      <dgm:spPr/>
      <dgm:t>
        <a:bodyPr/>
        <a:lstStyle/>
        <a:p>
          <a:endParaRPr lang="fr-FR"/>
        </a:p>
      </dgm:t>
    </dgm:pt>
    <dgm:pt modelId="{9B0769DA-BED0-4D7B-A834-A486F58BB824}" type="pres">
      <dgm:prSet presAssocID="{B0DE147A-E38D-4D41-B49E-8F32897E5EC1}" presName="accent_2" presStyleCnt="0"/>
      <dgm:spPr/>
    </dgm:pt>
    <dgm:pt modelId="{50B6E564-6592-4B4F-A426-AC55DCBEF697}" type="pres">
      <dgm:prSet presAssocID="{B0DE147A-E38D-4D41-B49E-8F32897E5EC1}" presName="accentRepeatNode" presStyleLbl="solidFgAcc1" presStyleIdx="1" presStyleCnt="3"/>
      <dgm:spPr/>
    </dgm:pt>
    <dgm:pt modelId="{B8D5CFA2-9EBB-4DD8-8406-30BBD1DA10B0}" type="pres">
      <dgm:prSet presAssocID="{B8C1961F-E5DE-400B-8240-E473584D2555}" presName="text_3" presStyleLbl="node1" presStyleIdx="2" presStyleCnt="3">
        <dgm:presLayoutVars>
          <dgm:bulletEnabled val="1"/>
        </dgm:presLayoutVars>
      </dgm:prSet>
      <dgm:spPr/>
      <dgm:t>
        <a:bodyPr/>
        <a:lstStyle/>
        <a:p>
          <a:endParaRPr lang="fr-FR"/>
        </a:p>
      </dgm:t>
    </dgm:pt>
    <dgm:pt modelId="{DF85A1EA-7F08-47F0-BC81-48FA07AC4BC0}" type="pres">
      <dgm:prSet presAssocID="{B8C1961F-E5DE-400B-8240-E473584D2555}" presName="accent_3" presStyleCnt="0"/>
      <dgm:spPr/>
    </dgm:pt>
    <dgm:pt modelId="{314786DA-97B7-4EB6-ACC7-0D9BB43A3D19}" type="pres">
      <dgm:prSet presAssocID="{B8C1961F-E5DE-400B-8240-E473584D2555}" presName="accentRepeatNode" presStyleLbl="solidFgAcc1" presStyleIdx="2" presStyleCnt="3"/>
      <dgm:spPr/>
    </dgm:pt>
  </dgm:ptLst>
  <dgm:cxnLst>
    <dgm:cxn modelId="{883176CD-0647-432D-A75C-C737A7AA730C}" srcId="{B4A647F6-5BBF-4A8D-AA23-B1EA01B9F952}" destId="{B0DE147A-E38D-4D41-B49E-8F32897E5EC1}" srcOrd="1" destOrd="0" parTransId="{0F4172E2-5137-4302-948E-6E4FCEFE6C40}" sibTransId="{07AA006A-7DE9-4976-B936-A6C34BA4896A}"/>
    <dgm:cxn modelId="{D919EE77-49B1-4CB2-9BC1-9FD8BC57DDEE}" type="presOf" srcId="{B8C1961F-E5DE-400B-8240-E473584D2555}" destId="{B8D5CFA2-9EBB-4DD8-8406-30BBD1DA10B0}" srcOrd="0" destOrd="0" presId="urn:microsoft.com/office/officeart/2008/layout/VerticalCurvedList"/>
    <dgm:cxn modelId="{57512B4D-0AA9-459E-AC06-EAB48E07A795}" type="presOf" srcId="{B0DE147A-E38D-4D41-B49E-8F32897E5EC1}" destId="{77BDA817-F99B-4E22-961D-0304F349364C}" srcOrd="0" destOrd="0" presId="urn:microsoft.com/office/officeart/2008/layout/VerticalCurvedList"/>
    <dgm:cxn modelId="{457ACA75-BA5D-44E2-8BB3-56835A0584A7}" type="presOf" srcId="{9AD4FB49-C6B9-49C6-8C89-81E4D6632F57}" destId="{2A3FBABC-9851-45EA-85AA-58D9216F6EE3}" srcOrd="0" destOrd="0" presId="urn:microsoft.com/office/officeart/2008/layout/VerticalCurvedList"/>
    <dgm:cxn modelId="{ED509D2E-6BB1-42D0-AE03-1B91F637CBD5}" srcId="{B4A647F6-5BBF-4A8D-AA23-B1EA01B9F952}" destId="{2B35F1A1-60D2-42EC-8752-F3BDBE03682C}" srcOrd="0" destOrd="0" parTransId="{C938479F-418E-4DC2-8B9B-7CEFC1E136E6}" sibTransId="{9AD4FB49-C6B9-49C6-8C89-81E4D6632F57}"/>
    <dgm:cxn modelId="{295B5E82-2FA8-4985-A537-FDD24932525C}" type="presOf" srcId="{2B35F1A1-60D2-42EC-8752-F3BDBE03682C}" destId="{8FCB309F-A13C-4845-9105-075D2F4207F0}" srcOrd="0" destOrd="0" presId="urn:microsoft.com/office/officeart/2008/layout/VerticalCurvedList"/>
    <dgm:cxn modelId="{693A0083-A00A-460D-B6AA-BF48D81B0431}" type="presOf" srcId="{B4A647F6-5BBF-4A8D-AA23-B1EA01B9F952}" destId="{4565D429-67C0-4CCC-8900-5C952574E667}" srcOrd="0" destOrd="0" presId="urn:microsoft.com/office/officeart/2008/layout/VerticalCurvedList"/>
    <dgm:cxn modelId="{88D9BC60-1887-4698-A8D9-E96649D53326}" srcId="{B4A647F6-5BBF-4A8D-AA23-B1EA01B9F952}" destId="{B8C1961F-E5DE-400B-8240-E473584D2555}" srcOrd="2" destOrd="0" parTransId="{155913D1-055F-4B93-BE5D-54F94F0BC11E}" sibTransId="{5106ECB4-CA54-402F-9566-81983A859D9F}"/>
    <dgm:cxn modelId="{D63634B1-678F-427F-99BD-037BFC4258A7}" type="presParOf" srcId="{4565D429-67C0-4CCC-8900-5C952574E667}" destId="{DA6EAD81-1014-4A39-B72C-FD08CE482297}" srcOrd="0" destOrd="0" presId="urn:microsoft.com/office/officeart/2008/layout/VerticalCurvedList"/>
    <dgm:cxn modelId="{49BCFBDF-8416-4860-8ADD-A93971524B49}" type="presParOf" srcId="{DA6EAD81-1014-4A39-B72C-FD08CE482297}" destId="{DF9D48C1-99D5-4EE9-B27E-2593CA848367}" srcOrd="0" destOrd="0" presId="urn:microsoft.com/office/officeart/2008/layout/VerticalCurvedList"/>
    <dgm:cxn modelId="{646F4327-4880-417A-B6DA-0DA249F22E1F}" type="presParOf" srcId="{DF9D48C1-99D5-4EE9-B27E-2593CA848367}" destId="{EBEE0DFB-DCF1-40E7-9851-0CF37CA64CA0}" srcOrd="0" destOrd="0" presId="urn:microsoft.com/office/officeart/2008/layout/VerticalCurvedList"/>
    <dgm:cxn modelId="{50C495BD-6119-42F2-9E3E-419607BCECD6}" type="presParOf" srcId="{DF9D48C1-99D5-4EE9-B27E-2593CA848367}" destId="{2A3FBABC-9851-45EA-85AA-58D9216F6EE3}" srcOrd="1" destOrd="0" presId="urn:microsoft.com/office/officeart/2008/layout/VerticalCurvedList"/>
    <dgm:cxn modelId="{A5FB6B27-3953-42B0-A486-7C78B12289AC}" type="presParOf" srcId="{DF9D48C1-99D5-4EE9-B27E-2593CA848367}" destId="{572E68D8-4E3C-40CF-BBF8-74E5276E67CD}" srcOrd="2" destOrd="0" presId="urn:microsoft.com/office/officeart/2008/layout/VerticalCurvedList"/>
    <dgm:cxn modelId="{5127301D-DF4D-4794-8AB9-F54A83649DDF}" type="presParOf" srcId="{DF9D48C1-99D5-4EE9-B27E-2593CA848367}" destId="{C18C51FD-F114-4D57-B7C9-989A37D57337}" srcOrd="3" destOrd="0" presId="urn:microsoft.com/office/officeart/2008/layout/VerticalCurvedList"/>
    <dgm:cxn modelId="{A49C3320-78A7-4433-98ED-FBED91719465}" type="presParOf" srcId="{DA6EAD81-1014-4A39-B72C-FD08CE482297}" destId="{8FCB309F-A13C-4845-9105-075D2F4207F0}" srcOrd="1" destOrd="0" presId="urn:microsoft.com/office/officeart/2008/layout/VerticalCurvedList"/>
    <dgm:cxn modelId="{777044C0-13F4-4025-9653-35DB24622B5E}" type="presParOf" srcId="{DA6EAD81-1014-4A39-B72C-FD08CE482297}" destId="{23E90C15-67DF-40FA-860A-05EF1DDD93BE}" srcOrd="2" destOrd="0" presId="urn:microsoft.com/office/officeart/2008/layout/VerticalCurvedList"/>
    <dgm:cxn modelId="{74723E84-6A3C-4A3A-9D96-0C51D384B29F}" type="presParOf" srcId="{23E90C15-67DF-40FA-860A-05EF1DDD93BE}" destId="{906DB960-3829-460E-A693-A9F1E6B266EA}" srcOrd="0" destOrd="0" presId="urn:microsoft.com/office/officeart/2008/layout/VerticalCurvedList"/>
    <dgm:cxn modelId="{C4E4CE03-FAB0-48B4-B813-30EED47CE200}" type="presParOf" srcId="{DA6EAD81-1014-4A39-B72C-FD08CE482297}" destId="{77BDA817-F99B-4E22-961D-0304F349364C}" srcOrd="3" destOrd="0" presId="urn:microsoft.com/office/officeart/2008/layout/VerticalCurvedList"/>
    <dgm:cxn modelId="{88CC58AA-6FAD-4F89-A7CB-56324D025622}" type="presParOf" srcId="{DA6EAD81-1014-4A39-B72C-FD08CE482297}" destId="{9B0769DA-BED0-4D7B-A834-A486F58BB824}" srcOrd="4" destOrd="0" presId="urn:microsoft.com/office/officeart/2008/layout/VerticalCurvedList"/>
    <dgm:cxn modelId="{A9C0ABBC-33ED-4CF9-9FCB-6B78EC57D1DB}" type="presParOf" srcId="{9B0769DA-BED0-4D7B-A834-A486F58BB824}" destId="{50B6E564-6592-4B4F-A426-AC55DCBEF697}" srcOrd="0" destOrd="0" presId="urn:microsoft.com/office/officeart/2008/layout/VerticalCurvedList"/>
    <dgm:cxn modelId="{5D99D061-15CC-4A9F-B2D7-460B050E9728}" type="presParOf" srcId="{DA6EAD81-1014-4A39-B72C-FD08CE482297}" destId="{B8D5CFA2-9EBB-4DD8-8406-30BBD1DA10B0}" srcOrd="5" destOrd="0" presId="urn:microsoft.com/office/officeart/2008/layout/VerticalCurvedList"/>
    <dgm:cxn modelId="{2187C54D-BA64-44CB-A2A6-65BF8407936E}" type="presParOf" srcId="{DA6EAD81-1014-4A39-B72C-FD08CE482297}" destId="{DF85A1EA-7F08-47F0-BC81-48FA07AC4BC0}" srcOrd="6" destOrd="0" presId="urn:microsoft.com/office/officeart/2008/layout/VerticalCurvedList"/>
    <dgm:cxn modelId="{96623294-2B55-4C19-B735-BF5803E6E869}" type="presParOf" srcId="{DF85A1EA-7F08-47F0-BC81-48FA07AC4BC0}" destId="{314786DA-97B7-4EB6-ACC7-0D9BB43A3D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6E2DE-5222-4113-B973-F0D810B01E61}">
      <dsp:nvSpPr>
        <dsp:cNvPr id="0" name=""/>
        <dsp:cNvSpPr/>
      </dsp:nvSpPr>
      <dsp:spPr>
        <a:xfrm>
          <a:off x="601447" y="1900"/>
          <a:ext cx="2628670" cy="18227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Franklin Gothic Book" panose="020B0503020102020204" pitchFamily="34" charset="0"/>
            </a:rPr>
            <a:t>Les communes et la Communauté </a:t>
          </a:r>
          <a:r>
            <a:rPr lang="fr-FR" sz="1800" b="1" kern="1200" dirty="0" smtClean="0">
              <a:latin typeface="Franklin Gothic Book" panose="020B0503020102020204" pitchFamily="34" charset="0"/>
            </a:rPr>
            <a:t>urbaine </a:t>
          </a:r>
          <a:r>
            <a:rPr lang="fr-FR" sz="1800" b="1" kern="1200" dirty="0" smtClean="0">
              <a:latin typeface="Franklin Gothic Book" panose="020B0503020102020204" pitchFamily="34" charset="0"/>
            </a:rPr>
            <a:t>de Caen la MER   </a:t>
          </a:r>
          <a:endParaRPr lang="fr-FR" sz="1800" b="1" kern="1200" dirty="0">
            <a:latin typeface="Franklin Gothic Book" panose="020B0503020102020204" pitchFamily="34" charset="0"/>
          </a:endParaRPr>
        </a:p>
      </dsp:txBody>
      <dsp:txXfrm>
        <a:off x="986407" y="268839"/>
        <a:ext cx="1858750" cy="1288897"/>
      </dsp:txXfrm>
    </dsp:sp>
    <dsp:sp modelId="{58F0B998-3A85-420F-89EC-D7195FC74EE4}">
      <dsp:nvSpPr>
        <dsp:cNvPr id="0" name=""/>
        <dsp:cNvSpPr/>
      </dsp:nvSpPr>
      <dsp:spPr>
        <a:xfrm rot="10800000">
          <a:off x="1489820" y="2149015"/>
          <a:ext cx="851923" cy="64502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37FF96-7E91-44DA-B1A8-700DD1A3084A}">
      <dsp:nvSpPr>
        <dsp:cNvPr id="0" name=""/>
        <dsp:cNvSpPr/>
      </dsp:nvSpPr>
      <dsp:spPr>
        <a:xfrm>
          <a:off x="576067" y="3081872"/>
          <a:ext cx="2679429" cy="1623522"/>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Franklin Gothic Book" panose="020B0503020102020204" pitchFamily="34" charset="0"/>
            </a:rPr>
            <a:t>LE SDEC ENERGIE:</a:t>
          </a:r>
        </a:p>
        <a:p>
          <a:pPr lvl="0" algn="ctr" defTabSz="800100">
            <a:lnSpc>
              <a:spcPct val="90000"/>
            </a:lnSpc>
            <a:spcBef>
              <a:spcPct val="0"/>
            </a:spcBef>
            <a:spcAft>
              <a:spcPct val="35000"/>
            </a:spcAft>
          </a:pPr>
          <a:r>
            <a:rPr lang="fr-FR" sz="1800" b="1" kern="1200" dirty="0" smtClean="0">
              <a:latin typeface="Franklin Gothic Book" panose="020B0503020102020204" pitchFamily="34" charset="0"/>
            </a:rPr>
            <a:t>« AODE » </a:t>
          </a:r>
          <a:r>
            <a:rPr lang="fr-FR" sz="1800" b="1" kern="1200" dirty="0" smtClean="0">
              <a:latin typeface="Franklin Gothic Book" panose="020B0503020102020204" pitchFamily="34" charset="0"/>
            </a:rPr>
            <a:t>ou Autorité </a:t>
          </a:r>
          <a:r>
            <a:rPr lang="fr-FR" sz="1800" b="1" kern="1200" dirty="0" err="1" smtClean="0">
              <a:latin typeface="Franklin Gothic Book" panose="020B0503020102020204" pitchFamily="34" charset="0"/>
            </a:rPr>
            <a:t>concédante</a:t>
          </a:r>
          <a:endParaRPr lang="fr-FR" sz="1800" b="1" kern="1200" dirty="0">
            <a:latin typeface="Franklin Gothic Book" panose="020B0503020102020204" pitchFamily="34" charset="0"/>
          </a:endParaRPr>
        </a:p>
      </dsp:txBody>
      <dsp:txXfrm>
        <a:off x="968460" y="3319631"/>
        <a:ext cx="1894643" cy="1148004"/>
      </dsp:txXfrm>
    </dsp:sp>
    <dsp:sp modelId="{C529BC8A-9A85-41D0-99AF-6F201E9D2CF6}">
      <dsp:nvSpPr>
        <dsp:cNvPr id="0" name=""/>
        <dsp:cNvSpPr/>
      </dsp:nvSpPr>
      <dsp:spPr>
        <a:xfrm rot="5400000">
          <a:off x="3456307" y="3571119"/>
          <a:ext cx="851923" cy="645027"/>
        </a:xfrm>
        <a:prstGeom prst="triangle">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D70E42-7172-4A85-8EBE-AAFD04F37BE9}">
      <dsp:nvSpPr>
        <dsp:cNvPr id="0" name=""/>
        <dsp:cNvSpPr/>
      </dsp:nvSpPr>
      <dsp:spPr>
        <a:xfrm>
          <a:off x="4472531" y="3081872"/>
          <a:ext cx="2728265" cy="1623522"/>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Franklin Gothic Book" panose="020B0503020102020204" pitchFamily="34" charset="0"/>
            </a:rPr>
            <a:t>Les concessionnaires</a:t>
          </a:r>
          <a:endParaRPr lang="fr-FR" sz="1800" b="1" kern="1200" dirty="0">
            <a:latin typeface="Franklin Gothic Book" panose="020B0503020102020204" pitchFamily="34" charset="0"/>
          </a:endParaRPr>
        </a:p>
      </dsp:txBody>
      <dsp:txXfrm>
        <a:off x="4872076" y="3319631"/>
        <a:ext cx="1929175" cy="1148004"/>
      </dsp:txXfrm>
    </dsp:sp>
    <dsp:sp modelId="{9DF504BB-76BB-46B1-BD5B-F9F7595C2C35}">
      <dsp:nvSpPr>
        <dsp:cNvPr id="0" name=""/>
        <dsp:cNvSpPr/>
      </dsp:nvSpPr>
      <dsp:spPr>
        <a:xfrm>
          <a:off x="5410701" y="2112504"/>
          <a:ext cx="851923" cy="645027"/>
        </a:xfrm>
        <a:prstGeom prst="triangle">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94DFFD-174E-46E4-9C7B-D8960CCF27DC}">
      <dsp:nvSpPr>
        <dsp:cNvPr id="0" name=""/>
        <dsp:cNvSpPr/>
      </dsp:nvSpPr>
      <dsp:spPr>
        <a:xfrm>
          <a:off x="4620725" y="164107"/>
          <a:ext cx="2431876" cy="166056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Franklin Gothic Book" panose="020B0503020102020204" pitchFamily="34" charset="0"/>
            </a:rPr>
            <a:t>Les usagers </a:t>
          </a:r>
          <a:endParaRPr lang="fr-FR" sz="1800" b="1" kern="1200" dirty="0">
            <a:latin typeface="Franklin Gothic Book" panose="020B0503020102020204" pitchFamily="34" charset="0"/>
          </a:endParaRPr>
        </a:p>
      </dsp:txBody>
      <dsp:txXfrm>
        <a:off x="4976865" y="407292"/>
        <a:ext cx="1719596" cy="1174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F9EB7-00C3-45BA-95BF-DD2752A60F64}">
      <dsp:nvSpPr>
        <dsp:cNvPr id="0" name=""/>
        <dsp:cNvSpPr/>
      </dsp:nvSpPr>
      <dsp:spPr>
        <a:xfrm>
          <a:off x="0" y="245149"/>
          <a:ext cx="7484295"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864" tIns="333248" rIns="580864" bIns="113792"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smtClean="0">
              <a:solidFill>
                <a:srgbClr val="29344B"/>
              </a:solidFill>
              <a:latin typeface="Franklin Gothic Book" panose="020B0503020102020204" pitchFamily="34" charset="0"/>
            </a:rPr>
            <a:t>Enedis</a:t>
          </a:r>
          <a:endParaRPr lang="fr-FR" sz="1600" b="1" kern="1200" dirty="0">
            <a:solidFill>
              <a:srgbClr val="29344B"/>
            </a:solidFill>
            <a:latin typeface="Franklin Gothic Book" panose="020B0503020102020204" pitchFamily="34" charset="0"/>
          </a:endParaRPr>
        </a:p>
      </dsp:txBody>
      <dsp:txXfrm>
        <a:off x="0" y="245149"/>
        <a:ext cx="7484295" cy="655200"/>
      </dsp:txXfrm>
    </dsp:sp>
    <dsp:sp modelId="{81F9C86B-3FBC-4C6A-9D74-820BE5CA74A0}">
      <dsp:nvSpPr>
        <dsp:cNvPr id="0" name=""/>
        <dsp:cNvSpPr/>
      </dsp:nvSpPr>
      <dsp:spPr>
        <a:xfrm>
          <a:off x="373849" y="8988"/>
          <a:ext cx="6281191" cy="47232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022" tIns="0" rIns="198022" bIns="0" numCol="1" spcCol="1270" anchor="ctr" anchorCtr="0">
          <a:noAutofit/>
        </a:bodyPr>
        <a:lstStyle/>
        <a:p>
          <a:pPr lvl="0" algn="l" defTabSz="711200">
            <a:lnSpc>
              <a:spcPct val="90000"/>
            </a:lnSpc>
            <a:spcBef>
              <a:spcPct val="0"/>
            </a:spcBef>
            <a:spcAft>
              <a:spcPct val="35000"/>
            </a:spcAft>
          </a:pPr>
          <a:r>
            <a:rPr lang="fr-FR" sz="1600" b="1" kern="1200" dirty="0" smtClean="0">
              <a:latin typeface="Franklin Gothic Book" panose="020B0503020102020204" pitchFamily="34" charset="0"/>
            </a:rPr>
            <a:t>Mission de développement et d’exploitation du réseau</a:t>
          </a:r>
          <a:endParaRPr lang="fr-FR" sz="1600" b="1" kern="1200" dirty="0">
            <a:latin typeface="Franklin Gothic Book" panose="020B0503020102020204" pitchFamily="34" charset="0"/>
          </a:endParaRPr>
        </a:p>
      </dsp:txBody>
      <dsp:txXfrm>
        <a:off x="396906" y="32045"/>
        <a:ext cx="6235077" cy="426206"/>
      </dsp:txXfrm>
    </dsp:sp>
    <dsp:sp modelId="{B4D5DD7D-F3FD-4B63-A64D-BEDFD0093A00}">
      <dsp:nvSpPr>
        <dsp:cNvPr id="0" name=""/>
        <dsp:cNvSpPr/>
      </dsp:nvSpPr>
      <dsp:spPr>
        <a:xfrm>
          <a:off x="0" y="1222909"/>
          <a:ext cx="7484295" cy="655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864" tIns="333248" rIns="580864" bIns="113792"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smtClean="0">
              <a:solidFill>
                <a:srgbClr val="29344B"/>
              </a:solidFill>
              <a:latin typeface="Franklin Gothic Book" panose="020B0503020102020204" pitchFamily="34" charset="0"/>
            </a:rPr>
            <a:t>EDF</a:t>
          </a:r>
          <a:endParaRPr lang="fr-FR" sz="1600" b="1" kern="1200" dirty="0">
            <a:solidFill>
              <a:srgbClr val="29344B"/>
            </a:solidFill>
            <a:latin typeface="Franklin Gothic Book" panose="020B0503020102020204" pitchFamily="34" charset="0"/>
          </a:endParaRPr>
        </a:p>
      </dsp:txBody>
      <dsp:txXfrm>
        <a:off x="0" y="1222909"/>
        <a:ext cx="7484295" cy="655200"/>
      </dsp:txXfrm>
    </dsp:sp>
    <dsp:sp modelId="{1C3BC91E-D4CF-40EF-B43B-1124CA8AAD52}">
      <dsp:nvSpPr>
        <dsp:cNvPr id="0" name=""/>
        <dsp:cNvSpPr/>
      </dsp:nvSpPr>
      <dsp:spPr>
        <a:xfrm>
          <a:off x="373849" y="986749"/>
          <a:ext cx="6169971" cy="472320"/>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022" tIns="0" rIns="198022" bIns="0" numCol="1" spcCol="1270" anchor="ctr" anchorCtr="0">
          <a:noAutofit/>
        </a:bodyPr>
        <a:lstStyle/>
        <a:p>
          <a:pPr lvl="0" algn="l" defTabSz="711200">
            <a:lnSpc>
              <a:spcPct val="90000"/>
            </a:lnSpc>
            <a:spcBef>
              <a:spcPct val="0"/>
            </a:spcBef>
            <a:spcAft>
              <a:spcPct val="35000"/>
            </a:spcAft>
          </a:pPr>
          <a:r>
            <a:rPr lang="fr-FR" sz="1600" b="1" kern="1200" dirty="0" smtClean="0">
              <a:latin typeface="Franklin Gothic Book" panose="020B0503020102020204" pitchFamily="34" charset="0"/>
            </a:rPr>
            <a:t>Mission de fourniture  d’électricité aux tarifs réglementés de vente</a:t>
          </a:r>
          <a:endParaRPr lang="fr-FR" sz="1600" b="1" kern="1200" dirty="0">
            <a:latin typeface="Franklin Gothic Book" panose="020B0503020102020204" pitchFamily="34" charset="0"/>
          </a:endParaRPr>
        </a:p>
      </dsp:txBody>
      <dsp:txXfrm>
        <a:off x="396906" y="1009806"/>
        <a:ext cx="612385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FAA5F-DEB1-490C-B8BD-7992EA3D6B22}">
      <dsp:nvSpPr>
        <dsp:cNvPr id="0" name=""/>
        <dsp:cNvSpPr/>
      </dsp:nvSpPr>
      <dsp:spPr>
        <a:xfrm rot="16200000">
          <a:off x="-845102" y="1693634"/>
          <a:ext cx="2977372" cy="62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474" bIns="0" numCol="1" spcCol="1270" anchor="t" anchorCtr="0">
          <a:noAutofit/>
        </a:bodyPr>
        <a:lstStyle/>
        <a:p>
          <a:pPr lvl="0" algn="r" defTabSz="2000250">
            <a:lnSpc>
              <a:spcPct val="90000"/>
            </a:lnSpc>
            <a:spcBef>
              <a:spcPct val="0"/>
            </a:spcBef>
            <a:spcAft>
              <a:spcPct val="35000"/>
            </a:spcAft>
          </a:pPr>
          <a:endParaRPr lang="fr-FR" sz="4500" kern="1200" dirty="0"/>
        </a:p>
      </dsp:txBody>
      <dsp:txXfrm>
        <a:off x="-845102" y="1693634"/>
        <a:ext cx="2977372" cy="629828"/>
      </dsp:txXfrm>
    </dsp:sp>
    <dsp:sp modelId="{61AA1106-87D9-4394-B62C-AAD7B23EA77E}">
      <dsp:nvSpPr>
        <dsp:cNvPr id="0" name=""/>
        <dsp:cNvSpPr/>
      </dsp:nvSpPr>
      <dsp:spPr>
        <a:xfrm>
          <a:off x="925237" y="435275"/>
          <a:ext cx="7116048" cy="3275109"/>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5474" rIns="142240" bIns="142240" numCol="1" spcCol="1270" anchor="t" anchorCtr="0">
          <a:noAutofit/>
        </a:bodyPr>
        <a:lstStyle/>
        <a:p>
          <a:pPr marL="228600" lvl="1" indent="-228600" algn="l" defTabSz="889000">
            <a:lnSpc>
              <a:spcPct val="90000"/>
            </a:lnSpc>
            <a:spcBef>
              <a:spcPct val="0"/>
            </a:spcBef>
            <a:spcAft>
              <a:spcPct val="15000"/>
            </a:spcAft>
            <a:buChar char="••"/>
          </a:pPr>
          <a:endParaRPr lang="fr-FR" sz="2000" kern="1200" dirty="0">
            <a:latin typeface="Franklin Gothic Book" panose="020B0503020102020204" pitchFamily="34" charset="0"/>
          </a:endParaRPr>
        </a:p>
        <a:p>
          <a:pPr marL="228600" lvl="1" indent="-228600" algn="just" defTabSz="889000">
            <a:lnSpc>
              <a:spcPct val="90000"/>
            </a:lnSpc>
            <a:spcBef>
              <a:spcPct val="0"/>
            </a:spcBef>
            <a:spcAft>
              <a:spcPct val="15000"/>
            </a:spcAft>
            <a:buChar char="••"/>
          </a:pPr>
          <a:r>
            <a:rPr lang="fr-FR" sz="2000" b="1" kern="1200" dirty="0" smtClean="0">
              <a:latin typeface="Franklin Gothic Book" panose="020B0503020102020204" pitchFamily="34" charset="0"/>
            </a:rPr>
            <a:t>Assure aux clients raccordés au réseau de distribution qui en font la demande </a:t>
          </a:r>
          <a:r>
            <a:rPr lang="fr-FR" sz="2000" b="1" kern="1200" dirty="0" smtClean="0">
              <a:solidFill>
                <a:schemeClr val="accent3"/>
              </a:solidFill>
              <a:latin typeface="Franklin Gothic Book" panose="020B0503020102020204" pitchFamily="34" charset="0"/>
            </a:rPr>
            <a:t>le bénéfice des tarifs réglementés de vente d’électricité (TRV),</a:t>
          </a:r>
          <a:endParaRPr lang="fr-FR" sz="2000" b="1" kern="1200" dirty="0">
            <a:solidFill>
              <a:schemeClr val="accent3"/>
            </a:solidFill>
            <a:latin typeface="Franklin Gothic Book" panose="020B0503020102020204" pitchFamily="34" charset="0"/>
          </a:endParaRPr>
        </a:p>
        <a:p>
          <a:pPr marL="228600" lvl="1" indent="-228600" algn="just" defTabSz="889000">
            <a:lnSpc>
              <a:spcPct val="90000"/>
            </a:lnSpc>
            <a:spcBef>
              <a:spcPct val="0"/>
            </a:spcBef>
            <a:spcAft>
              <a:spcPct val="15000"/>
            </a:spcAft>
            <a:buChar char="••"/>
          </a:pPr>
          <a:endParaRPr lang="fr-FR" sz="2000" b="1" kern="1200" dirty="0">
            <a:latin typeface="Franklin Gothic Book" panose="020B0503020102020204" pitchFamily="34" charset="0"/>
          </a:endParaRPr>
        </a:p>
        <a:p>
          <a:pPr marL="228600" lvl="1" indent="-228600" algn="just" defTabSz="889000">
            <a:lnSpc>
              <a:spcPct val="90000"/>
            </a:lnSpc>
            <a:spcBef>
              <a:spcPct val="0"/>
            </a:spcBef>
            <a:spcAft>
              <a:spcPct val="15000"/>
            </a:spcAft>
            <a:buChar char="••"/>
          </a:pPr>
          <a:r>
            <a:rPr lang="fr-FR" sz="2000" b="1" kern="1200" dirty="0" smtClean="0">
              <a:latin typeface="Franklin Gothic Book" panose="020B0503020102020204" pitchFamily="34" charset="0"/>
            </a:rPr>
            <a:t>Les TRV bénéficient aux </a:t>
          </a:r>
          <a:r>
            <a:rPr lang="fr-FR" sz="2000" b="1" kern="1200" dirty="0" smtClean="0">
              <a:solidFill>
                <a:schemeClr val="accent3"/>
              </a:solidFill>
              <a:latin typeface="Franklin Gothic Book" panose="020B0503020102020204" pitchFamily="34" charset="0"/>
            </a:rPr>
            <a:t>consommateurs finals domestiques et non domestiques</a:t>
          </a:r>
          <a:r>
            <a:rPr lang="fr-FR" sz="2000" b="1" kern="1200" dirty="0" smtClean="0">
              <a:latin typeface="Franklin Gothic Book" panose="020B0503020102020204" pitchFamily="34" charset="0"/>
            </a:rPr>
            <a:t> pour leurs sites </a:t>
          </a:r>
          <a:r>
            <a:rPr lang="fr-FR" sz="2000" b="1" kern="1200" dirty="0" smtClean="0">
              <a:solidFill>
                <a:schemeClr val="accent3"/>
              </a:solidFill>
              <a:latin typeface="Franklin Gothic Book" panose="020B0503020102020204" pitchFamily="34" charset="0"/>
            </a:rPr>
            <a:t>souscrivant une puissance inférieure ou égale à 36 kilovoltampères</a:t>
          </a:r>
          <a:r>
            <a:rPr lang="fr-FR" sz="2000" b="1" kern="1200" dirty="0" smtClean="0">
              <a:latin typeface="Franklin Gothic Book" panose="020B0503020102020204" pitchFamily="34" charset="0"/>
            </a:rPr>
            <a:t>.</a:t>
          </a:r>
          <a:endParaRPr lang="fr-FR" sz="2000" b="1" kern="1200" dirty="0">
            <a:latin typeface="Franklin Gothic Book" panose="020B0503020102020204" pitchFamily="34" charset="0"/>
          </a:endParaRPr>
        </a:p>
        <a:p>
          <a:pPr marL="228600" lvl="1" indent="-228600" algn="l" defTabSz="889000">
            <a:lnSpc>
              <a:spcPct val="90000"/>
            </a:lnSpc>
            <a:spcBef>
              <a:spcPct val="0"/>
            </a:spcBef>
            <a:spcAft>
              <a:spcPct val="15000"/>
            </a:spcAft>
            <a:buChar char="••"/>
          </a:pPr>
          <a:endParaRPr lang="fr-FR" sz="2000" b="1" kern="1200" dirty="0">
            <a:latin typeface="Franklin Gothic Book" panose="020B0503020102020204" pitchFamily="34" charset="0"/>
          </a:endParaRPr>
        </a:p>
        <a:p>
          <a:pPr marL="228600" lvl="1" indent="-228600" algn="l" defTabSz="889000">
            <a:lnSpc>
              <a:spcPct val="90000"/>
            </a:lnSpc>
            <a:spcBef>
              <a:spcPct val="0"/>
            </a:spcBef>
            <a:spcAft>
              <a:spcPct val="15000"/>
            </a:spcAft>
            <a:buChar char="••"/>
          </a:pPr>
          <a:endParaRPr lang="fr-FR" sz="2000" b="1" kern="1200" dirty="0">
            <a:latin typeface="Franklin Gothic Book" panose="020B0503020102020204" pitchFamily="34" charset="0"/>
          </a:endParaRPr>
        </a:p>
      </dsp:txBody>
      <dsp:txXfrm>
        <a:off x="925237" y="435275"/>
        <a:ext cx="7116048" cy="3275109"/>
      </dsp:txXfrm>
    </dsp:sp>
    <dsp:sp modelId="{CEB131FF-6B47-402E-91BA-A0B79215CAEE}">
      <dsp:nvSpPr>
        <dsp:cNvPr id="0" name=""/>
        <dsp:cNvSpPr/>
      </dsp:nvSpPr>
      <dsp:spPr>
        <a:xfrm>
          <a:off x="513234" y="228983"/>
          <a:ext cx="1122417" cy="55167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FC802-E02E-4199-B5D0-86977ABF6EF7}">
      <dsp:nvSpPr>
        <dsp:cNvPr id="0" name=""/>
        <dsp:cNvSpPr/>
      </dsp:nvSpPr>
      <dsp:spPr>
        <a:xfrm rot="10800000">
          <a:off x="0" y="0"/>
          <a:ext cx="3924301" cy="1660767"/>
        </a:xfrm>
        <a:prstGeom prst="trapezoid">
          <a:avLst>
            <a:gd name="adj" fmla="val 39382"/>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latin typeface="Franklin Gothic Book" pitchFamily="34" charset="0"/>
            </a:rPr>
            <a:t>SDI</a:t>
          </a:r>
          <a:endParaRPr lang="fr-FR" sz="2800" b="1" kern="1200" dirty="0">
            <a:solidFill>
              <a:schemeClr val="bg1"/>
            </a:solidFill>
            <a:latin typeface="Franklin Gothic Book" pitchFamily="34" charset="0"/>
          </a:endParaRPr>
        </a:p>
      </dsp:txBody>
      <dsp:txXfrm rot="-10800000">
        <a:off x="686752" y="0"/>
        <a:ext cx="2550795" cy="1660767"/>
      </dsp:txXfrm>
    </dsp:sp>
    <dsp:sp modelId="{64FC0030-DF8A-46A7-9AFA-85C5945D2200}">
      <dsp:nvSpPr>
        <dsp:cNvPr id="0" name=""/>
        <dsp:cNvSpPr/>
      </dsp:nvSpPr>
      <dsp:spPr>
        <a:xfrm rot="10800000">
          <a:off x="654050" y="1660767"/>
          <a:ext cx="2616200" cy="1660767"/>
        </a:xfrm>
        <a:prstGeom prst="trapezoid">
          <a:avLst>
            <a:gd name="adj" fmla="val 39382"/>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latin typeface="Franklin Gothic Book" pitchFamily="34" charset="0"/>
            </a:rPr>
            <a:t>PPI</a:t>
          </a:r>
          <a:endParaRPr lang="fr-FR" sz="2800" b="1" kern="1200" dirty="0">
            <a:solidFill>
              <a:schemeClr val="bg1"/>
            </a:solidFill>
            <a:latin typeface="Franklin Gothic Book" pitchFamily="34" charset="0"/>
          </a:endParaRPr>
        </a:p>
      </dsp:txBody>
      <dsp:txXfrm rot="-10800000">
        <a:off x="1111885" y="1660767"/>
        <a:ext cx="1700530" cy="1660767"/>
      </dsp:txXfrm>
    </dsp:sp>
    <dsp:sp modelId="{29D378EF-3D53-4C83-BDB4-D67E50B6DE80}">
      <dsp:nvSpPr>
        <dsp:cNvPr id="0" name=""/>
        <dsp:cNvSpPr/>
      </dsp:nvSpPr>
      <dsp:spPr>
        <a:xfrm rot="10800000">
          <a:off x="1308100" y="3321535"/>
          <a:ext cx="1308100" cy="1660767"/>
        </a:xfrm>
        <a:prstGeom prst="trapezoid">
          <a:avLst>
            <a:gd name="adj" fmla="val 5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latin typeface="Franklin Gothic Book" pitchFamily="34" charset="0"/>
            </a:rPr>
            <a:t>PA</a:t>
          </a:r>
          <a:endParaRPr lang="fr-FR" sz="2800" b="1" kern="1200" dirty="0">
            <a:solidFill>
              <a:schemeClr val="bg1"/>
            </a:solidFill>
            <a:latin typeface="Franklin Gothic Book" pitchFamily="34" charset="0"/>
          </a:endParaRPr>
        </a:p>
      </dsp:txBody>
      <dsp:txXfrm rot="-10800000">
        <a:off x="1308100" y="3321535"/>
        <a:ext cx="1308100" cy="1660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713F8-DA0A-4851-814F-59F72EC01BC2}">
      <dsp:nvSpPr>
        <dsp:cNvPr id="0" name=""/>
        <dsp:cNvSpPr/>
      </dsp:nvSpPr>
      <dsp:spPr>
        <a:xfrm>
          <a:off x="692300" y="1259202"/>
          <a:ext cx="3423951" cy="1834551"/>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4A95F-BFC9-4570-A14B-473A96D807DA}">
      <dsp:nvSpPr>
        <dsp:cNvPr id="0" name=""/>
        <dsp:cNvSpPr/>
      </dsp:nvSpPr>
      <dsp:spPr>
        <a:xfrm>
          <a:off x="2226183" y="4422466"/>
          <a:ext cx="456482" cy="292149"/>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19D77-6859-4801-8658-9E1B5DB9D493}">
      <dsp:nvSpPr>
        <dsp:cNvPr id="0" name=""/>
        <dsp:cNvSpPr/>
      </dsp:nvSpPr>
      <dsp:spPr>
        <a:xfrm>
          <a:off x="1372856" y="4943835"/>
          <a:ext cx="2191118" cy="38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SDI</a:t>
          </a:r>
          <a:endParaRPr lang="fr-FR" sz="1600" b="1" kern="1200" dirty="0">
            <a:latin typeface="Franklin Gothic Book" panose="020B0503020102020204" pitchFamily="34" charset="0"/>
          </a:endParaRPr>
        </a:p>
      </dsp:txBody>
      <dsp:txXfrm>
        <a:off x="1372856" y="4943835"/>
        <a:ext cx="2191118" cy="387336"/>
      </dsp:txXfrm>
    </dsp:sp>
    <dsp:sp modelId="{FC2E88A9-70FA-42CB-927F-2276F02CBBBF}">
      <dsp:nvSpPr>
        <dsp:cNvPr id="0" name=""/>
        <dsp:cNvSpPr/>
      </dsp:nvSpPr>
      <dsp:spPr>
        <a:xfrm>
          <a:off x="2515601" y="1734308"/>
          <a:ext cx="1510538" cy="14728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Evolution des besoins des territoires</a:t>
          </a:r>
          <a:endParaRPr lang="fr-FR" sz="1600" b="1" kern="1200" dirty="0">
            <a:latin typeface="Franklin Gothic Book" panose="020B0503020102020204" pitchFamily="34" charset="0"/>
          </a:endParaRPr>
        </a:p>
      </dsp:txBody>
      <dsp:txXfrm>
        <a:off x="2736814" y="1950007"/>
        <a:ext cx="1068112" cy="1041486"/>
      </dsp:txXfrm>
    </dsp:sp>
    <dsp:sp modelId="{330B936E-80D8-44D4-8249-361FD8847C3F}">
      <dsp:nvSpPr>
        <dsp:cNvPr id="0" name=""/>
        <dsp:cNvSpPr/>
      </dsp:nvSpPr>
      <dsp:spPr>
        <a:xfrm>
          <a:off x="1074228" y="2067607"/>
          <a:ext cx="1375474" cy="1154079"/>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Diagnostic technique</a:t>
          </a:r>
          <a:endParaRPr lang="fr-FR" sz="1600" b="1" kern="1200" dirty="0">
            <a:latin typeface="Franklin Gothic Book" panose="020B0503020102020204" pitchFamily="34" charset="0"/>
          </a:endParaRPr>
        </a:p>
      </dsp:txBody>
      <dsp:txXfrm>
        <a:off x="1275662" y="2236618"/>
        <a:ext cx="972606" cy="816057"/>
      </dsp:txXfrm>
    </dsp:sp>
    <dsp:sp modelId="{D013B9E3-D24A-4350-82A1-024BE6FEA99B}">
      <dsp:nvSpPr>
        <dsp:cNvPr id="0" name=""/>
        <dsp:cNvSpPr/>
      </dsp:nvSpPr>
      <dsp:spPr>
        <a:xfrm>
          <a:off x="1596283" y="1082059"/>
          <a:ext cx="1385459" cy="116278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Ambitions</a:t>
          </a:r>
          <a:endParaRPr lang="fr-FR" sz="1600" b="1" kern="1200" dirty="0">
            <a:latin typeface="Franklin Gothic Book" panose="020B0503020102020204" pitchFamily="34" charset="0"/>
          </a:endParaRPr>
        </a:p>
      </dsp:txBody>
      <dsp:txXfrm>
        <a:off x="1799179" y="1252345"/>
        <a:ext cx="979667" cy="822212"/>
      </dsp:txXfrm>
    </dsp:sp>
    <dsp:sp modelId="{E5873C57-4626-48F7-8177-C8ADA397F2B7}">
      <dsp:nvSpPr>
        <dsp:cNvPr id="0" name=""/>
        <dsp:cNvSpPr/>
      </dsp:nvSpPr>
      <dsp:spPr>
        <a:xfrm>
          <a:off x="578447" y="1210389"/>
          <a:ext cx="3651645" cy="3673685"/>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AA779-D3A9-4974-B82F-F96D5B250CBF}">
      <dsp:nvSpPr>
        <dsp:cNvPr id="0" name=""/>
        <dsp:cNvSpPr/>
      </dsp:nvSpPr>
      <dsp:spPr>
        <a:xfrm>
          <a:off x="1808915" y="0"/>
          <a:ext cx="2195832" cy="12168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Contribution à l’atteinte des valeurs repères</a:t>
          </a:r>
          <a:endParaRPr lang="fr-FR" sz="1600" b="1" kern="1200" dirty="0">
            <a:latin typeface="Franklin Gothic Book" panose="020B0503020102020204" pitchFamily="34" charset="0"/>
          </a:endParaRPr>
        </a:p>
      </dsp:txBody>
      <dsp:txXfrm>
        <a:off x="1844557" y="35642"/>
        <a:ext cx="2124548" cy="1145614"/>
      </dsp:txXfrm>
    </dsp:sp>
    <dsp:sp modelId="{0649FFB7-C1BB-47A3-9C8B-F78BB21125B1}">
      <dsp:nvSpPr>
        <dsp:cNvPr id="0" name=""/>
        <dsp:cNvSpPr/>
      </dsp:nvSpPr>
      <dsp:spPr>
        <a:xfrm rot="7963644">
          <a:off x="1799179" y="1292641"/>
          <a:ext cx="486797" cy="5029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5400000">
        <a:off x="1941227" y="1320115"/>
        <a:ext cx="301790" cy="340758"/>
      </dsp:txXfrm>
    </dsp:sp>
    <dsp:sp modelId="{E1072F5A-71F3-4E1B-9993-7E65869CBAD3}">
      <dsp:nvSpPr>
        <dsp:cNvPr id="0" name=""/>
        <dsp:cNvSpPr/>
      </dsp:nvSpPr>
      <dsp:spPr>
        <a:xfrm>
          <a:off x="61713" y="1891609"/>
          <a:ext cx="2195832" cy="1216898"/>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Investissements quantifiés</a:t>
          </a:r>
          <a:endParaRPr lang="fr-FR" sz="1600" b="1" kern="1200" dirty="0">
            <a:latin typeface="Franklin Gothic Book" panose="020B0503020102020204" pitchFamily="34" charset="0"/>
          </a:endParaRPr>
        </a:p>
      </dsp:txBody>
      <dsp:txXfrm>
        <a:off x="97355" y="1927251"/>
        <a:ext cx="2124548" cy="1145614"/>
      </dsp:txXfrm>
    </dsp:sp>
    <dsp:sp modelId="{126FD330-3E9C-443D-8B66-BC705EBAD999}">
      <dsp:nvSpPr>
        <dsp:cNvPr id="0" name=""/>
        <dsp:cNvSpPr/>
      </dsp:nvSpPr>
      <dsp:spPr>
        <a:xfrm rot="21599995">
          <a:off x="2421072" y="2248564"/>
          <a:ext cx="393950" cy="502984"/>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2421072" y="2349161"/>
        <a:ext cx="275765" cy="301790"/>
      </dsp:txXfrm>
    </dsp:sp>
    <dsp:sp modelId="{B12F53B7-6F04-47D0-B8C9-CCD695D13348}">
      <dsp:nvSpPr>
        <dsp:cNvPr id="0" name=""/>
        <dsp:cNvSpPr/>
      </dsp:nvSpPr>
      <dsp:spPr>
        <a:xfrm>
          <a:off x="3000847" y="1891605"/>
          <a:ext cx="2195832" cy="121689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Par nature de travaux  </a:t>
          </a:r>
          <a:endParaRPr lang="fr-FR" sz="1600" b="1" kern="1200" dirty="0">
            <a:latin typeface="Franklin Gothic Book" panose="020B0503020102020204" pitchFamily="34" charset="0"/>
          </a:endParaRPr>
        </a:p>
      </dsp:txBody>
      <dsp:txXfrm>
        <a:off x="3036489" y="1927247"/>
        <a:ext cx="2124548" cy="1145614"/>
      </dsp:txXfrm>
    </dsp:sp>
    <dsp:sp modelId="{04C6052B-9173-44E9-A60B-937016286227}">
      <dsp:nvSpPr>
        <dsp:cNvPr id="0" name=""/>
        <dsp:cNvSpPr/>
      </dsp:nvSpPr>
      <dsp:spPr>
        <a:xfrm rot="8797676">
          <a:off x="2249653" y="3225465"/>
          <a:ext cx="731974" cy="50298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baseline="0"/>
        </a:p>
      </dsp:txBody>
      <dsp:txXfrm rot="10800000">
        <a:off x="2388108" y="3284560"/>
        <a:ext cx="581079" cy="301790"/>
      </dsp:txXfrm>
    </dsp:sp>
    <dsp:sp modelId="{26BFBB3B-1EA9-412D-BB1C-2228FF2E9A65}">
      <dsp:nvSpPr>
        <dsp:cNvPr id="0" name=""/>
        <dsp:cNvSpPr/>
      </dsp:nvSpPr>
      <dsp:spPr>
        <a:xfrm>
          <a:off x="0" y="3868201"/>
          <a:ext cx="2195832" cy="1216898"/>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Modalité de suivi et d’évaluation</a:t>
          </a:r>
          <a:endParaRPr lang="fr-FR" sz="1600" b="1" kern="1200" dirty="0">
            <a:latin typeface="Franklin Gothic Book" panose="020B0503020102020204" pitchFamily="34" charset="0"/>
          </a:endParaRPr>
        </a:p>
      </dsp:txBody>
      <dsp:txXfrm>
        <a:off x="35642" y="3903843"/>
        <a:ext cx="2124548" cy="1145614"/>
      </dsp:txXfrm>
    </dsp:sp>
    <dsp:sp modelId="{D5BED34C-3FCA-4409-A7A1-AB304BD15694}">
      <dsp:nvSpPr>
        <dsp:cNvPr id="0" name=""/>
        <dsp:cNvSpPr/>
      </dsp:nvSpPr>
      <dsp:spPr>
        <a:xfrm rot="33281">
          <a:off x="2366643" y="4239433"/>
          <a:ext cx="411542" cy="502984"/>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2366646" y="4339432"/>
        <a:ext cx="288079" cy="301790"/>
      </dsp:txXfrm>
    </dsp:sp>
    <dsp:sp modelId="{2F347FC0-F813-450A-947E-D5C1A9EF5BFF}">
      <dsp:nvSpPr>
        <dsp:cNvPr id="0" name=""/>
        <dsp:cNvSpPr/>
      </dsp:nvSpPr>
      <dsp:spPr>
        <a:xfrm>
          <a:off x="2972290" y="3896977"/>
          <a:ext cx="2195832" cy="121689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Si besoin mesures correctives</a:t>
          </a:r>
          <a:endParaRPr lang="fr-FR" sz="1600" b="1" kern="1200" dirty="0">
            <a:latin typeface="Franklin Gothic Book" panose="020B0503020102020204" pitchFamily="34" charset="0"/>
          </a:endParaRPr>
        </a:p>
      </dsp:txBody>
      <dsp:txXfrm>
        <a:off x="3007932" y="3932619"/>
        <a:ext cx="2124548" cy="1145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6FB38-E478-4E10-87C7-79B18805818C}">
      <dsp:nvSpPr>
        <dsp:cNvPr id="0" name=""/>
        <dsp:cNvSpPr/>
      </dsp:nvSpPr>
      <dsp:spPr>
        <a:xfrm>
          <a:off x="3086" y="269795"/>
          <a:ext cx="2417310" cy="12086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latin typeface="Franklin Gothic Book" pitchFamily="34" charset="0"/>
            </a:rPr>
            <a:t>Un diagnostic technique</a:t>
          </a:r>
          <a:endParaRPr lang="fr-FR" sz="1400" b="1" kern="1200" dirty="0">
            <a:latin typeface="Franklin Gothic Book" pitchFamily="34" charset="0"/>
          </a:endParaRPr>
        </a:p>
      </dsp:txBody>
      <dsp:txXfrm>
        <a:off x="38486" y="305195"/>
        <a:ext cx="2346510" cy="1137855"/>
      </dsp:txXfrm>
    </dsp:sp>
    <dsp:sp modelId="{20FB2F3A-C417-4284-BEF3-DF00FD50AE0C}">
      <dsp:nvSpPr>
        <dsp:cNvPr id="0" name=""/>
        <dsp:cNvSpPr/>
      </dsp:nvSpPr>
      <dsp:spPr>
        <a:xfrm>
          <a:off x="244817" y="1478450"/>
          <a:ext cx="241731" cy="906491"/>
        </a:xfrm>
        <a:custGeom>
          <a:avLst/>
          <a:gdLst/>
          <a:ahLst/>
          <a:cxnLst/>
          <a:rect l="0" t="0" r="0" b="0"/>
          <a:pathLst>
            <a:path>
              <a:moveTo>
                <a:pt x="0" y="0"/>
              </a:moveTo>
              <a:lnTo>
                <a:pt x="0" y="906491"/>
              </a:lnTo>
              <a:lnTo>
                <a:pt x="241731" y="9064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7D2193-3DC1-4348-8393-7974568D71BC}">
      <dsp:nvSpPr>
        <dsp:cNvPr id="0" name=""/>
        <dsp:cNvSpPr/>
      </dsp:nvSpPr>
      <dsp:spPr>
        <a:xfrm>
          <a:off x="486548" y="1780614"/>
          <a:ext cx="2393388" cy="12086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29344B"/>
              </a:solidFill>
              <a:latin typeface="Franklin Gothic Book" pitchFamily="34" charset="0"/>
            </a:rPr>
            <a:t>Réseau HTA, BT, transformateurs …</a:t>
          </a:r>
          <a:endParaRPr lang="fr-FR" sz="1400" b="1" kern="1200" dirty="0">
            <a:solidFill>
              <a:srgbClr val="29344B"/>
            </a:solidFill>
            <a:latin typeface="Franklin Gothic Book" pitchFamily="34" charset="0"/>
          </a:endParaRPr>
        </a:p>
      </dsp:txBody>
      <dsp:txXfrm>
        <a:off x="521948" y="1816014"/>
        <a:ext cx="2322588" cy="1137855"/>
      </dsp:txXfrm>
    </dsp:sp>
    <dsp:sp modelId="{2BC2E642-152C-466C-9679-5963CEEF5E92}">
      <dsp:nvSpPr>
        <dsp:cNvPr id="0" name=""/>
        <dsp:cNvSpPr/>
      </dsp:nvSpPr>
      <dsp:spPr>
        <a:xfrm>
          <a:off x="244817" y="1478450"/>
          <a:ext cx="241731" cy="2417310"/>
        </a:xfrm>
        <a:custGeom>
          <a:avLst/>
          <a:gdLst/>
          <a:ahLst/>
          <a:cxnLst/>
          <a:rect l="0" t="0" r="0" b="0"/>
          <a:pathLst>
            <a:path>
              <a:moveTo>
                <a:pt x="0" y="0"/>
              </a:moveTo>
              <a:lnTo>
                <a:pt x="0" y="2417310"/>
              </a:lnTo>
              <a:lnTo>
                <a:pt x="241731" y="241731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710E8A-C2A9-47A8-B54A-E7A2CD9079C0}">
      <dsp:nvSpPr>
        <dsp:cNvPr id="0" name=""/>
        <dsp:cNvSpPr/>
      </dsp:nvSpPr>
      <dsp:spPr>
        <a:xfrm>
          <a:off x="486548" y="3291433"/>
          <a:ext cx="2382056" cy="12086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29344B"/>
              </a:solidFill>
              <a:latin typeface="Franklin Gothic Book" pitchFamily="34" charset="0"/>
            </a:rPr>
            <a:t>Forces et risques</a:t>
          </a:r>
          <a:endParaRPr lang="fr-FR" sz="1400" b="1" kern="1200" dirty="0">
            <a:solidFill>
              <a:srgbClr val="29344B"/>
            </a:solidFill>
            <a:latin typeface="Franklin Gothic Book" pitchFamily="34" charset="0"/>
          </a:endParaRPr>
        </a:p>
      </dsp:txBody>
      <dsp:txXfrm>
        <a:off x="521948" y="3326833"/>
        <a:ext cx="2311256" cy="1137855"/>
      </dsp:txXfrm>
    </dsp:sp>
    <dsp:sp modelId="{A733E611-5C64-4893-91BD-87AFE9BACF66}">
      <dsp:nvSpPr>
        <dsp:cNvPr id="0" name=""/>
        <dsp:cNvSpPr/>
      </dsp:nvSpPr>
      <dsp:spPr>
        <a:xfrm>
          <a:off x="3024724" y="269795"/>
          <a:ext cx="2417310" cy="1208655"/>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latin typeface="Franklin Gothic Book" pitchFamily="34" charset="0"/>
            </a:rPr>
            <a:t>Les perspectives de  développement des territoires</a:t>
          </a:r>
          <a:endParaRPr lang="fr-FR" sz="1400" b="1" kern="1200" dirty="0">
            <a:latin typeface="Franklin Gothic Book" pitchFamily="34" charset="0"/>
          </a:endParaRPr>
        </a:p>
      </dsp:txBody>
      <dsp:txXfrm>
        <a:off x="3060124" y="305195"/>
        <a:ext cx="2346510" cy="1137855"/>
      </dsp:txXfrm>
    </dsp:sp>
    <dsp:sp modelId="{1D396177-D777-46CC-98EA-F2A10D120850}">
      <dsp:nvSpPr>
        <dsp:cNvPr id="0" name=""/>
        <dsp:cNvSpPr/>
      </dsp:nvSpPr>
      <dsp:spPr>
        <a:xfrm>
          <a:off x="3266455" y="1478450"/>
          <a:ext cx="241731" cy="906491"/>
        </a:xfrm>
        <a:custGeom>
          <a:avLst/>
          <a:gdLst/>
          <a:ahLst/>
          <a:cxnLst/>
          <a:rect l="0" t="0" r="0" b="0"/>
          <a:pathLst>
            <a:path>
              <a:moveTo>
                <a:pt x="0" y="0"/>
              </a:moveTo>
              <a:lnTo>
                <a:pt x="0" y="906491"/>
              </a:lnTo>
              <a:lnTo>
                <a:pt x="241731" y="9064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BC930D-EA7F-4B54-A5A7-D62EC5EC71FF}">
      <dsp:nvSpPr>
        <dsp:cNvPr id="0" name=""/>
        <dsp:cNvSpPr/>
      </dsp:nvSpPr>
      <dsp:spPr>
        <a:xfrm>
          <a:off x="3508186" y="1780614"/>
          <a:ext cx="2219013" cy="12086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latin typeface="Franklin Gothic Book" pitchFamily="34" charset="0"/>
            </a:rPr>
            <a:t>2 zones de développement plus marquées</a:t>
          </a:r>
          <a:endParaRPr lang="fr-FR" sz="1400" b="1" kern="1200" dirty="0">
            <a:solidFill>
              <a:schemeClr val="tx1"/>
            </a:solidFill>
            <a:latin typeface="Franklin Gothic Book" pitchFamily="34" charset="0"/>
          </a:endParaRPr>
        </a:p>
      </dsp:txBody>
      <dsp:txXfrm>
        <a:off x="3543586" y="1816014"/>
        <a:ext cx="2148213" cy="1137855"/>
      </dsp:txXfrm>
    </dsp:sp>
    <dsp:sp modelId="{5A49C5B4-A611-4870-AAA0-CC5DC1CEF8AE}">
      <dsp:nvSpPr>
        <dsp:cNvPr id="0" name=""/>
        <dsp:cNvSpPr/>
      </dsp:nvSpPr>
      <dsp:spPr>
        <a:xfrm>
          <a:off x="6046361" y="269795"/>
          <a:ext cx="2417310" cy="120865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latin typeface="Franklin Gothic Book" panose="020B0503020102020204" pitchFamily="34" charset="0"/>
            </a:rPr>
            <a:t>Les ambitions et les valeurs repères</a:t>
          </a:r>
          <a:endParaRPr lang="fr-FR" sz="1400" b="1" kern="1200" dirty="0">
            <a:solidFill>
              <a:srgbClr val="29344B"/>
            </a:solidFill>
            <a:latin typeface="Franklin Gothic Book" panose="020B0503020102020204" pitchFamily="34" charset="0"/>
          </a:endParaRPr>
        </a:p>
      </dsp:txBody>
      <dsp:txXfrm>
        <a:off x="6081761" y="305195"/>
        <a:ext cx="2346510" cy="1137855"/>
      </dsp:txXfrm>
    </dsp:sp>
    <dsp:sp modelId="{1F26BA0A-9DCA-420E-8868-8411FE244A93}">
      <dsp:nvSpPr>
        <dsp:cNvPr id="0" name=""/>
        <dsp:cNvSpPr/>
      </dsp:nvSpPr>
      <dsp:spPr>
        <a:xfrm>
          <a:off x="6288092" y="1478450"/>
          <a:ext cx="241731" cy="906491"/>
        </a:xfrm>
        <a:custGeom>
          <a:avLst/>
          <a:gdLst/>
          <a:ahLst/>
          <a:cxnLst/>
          <a:rect l="0" t="0" r="0" b="0"/>
          <a:pathLst>
            <a:path>
              <a:moveTo>
                <a:pt x="0" y="0"/>
              </a:moveTo>
              <a:lnTo>
                <a:pt x="0" y="906491"/>
              </a:lnTo>
              <a:lnTo>
                <a:pt x="241731" y="9064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F90B8-0A13-4CEF-AFB9-80468B3A9F8A}">
      <dsp:nvSpPr>
        <dsp:cNvPr id="0" name=""/>
        <dsp:cNvSpPr/>
      </dsp:nvSpPr>
      <dsp:spPr>
        <a:xfrm>
          <a:off x="6529823" y="1780614"/>
          <a:ext cx="2114546" cy="12086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29344B"/>
              </a:solidFill>
              <a:latin typeface="Franklin Gothic Book" panose="020B0503020102020204" pitchFamily="34" charset="0"/>
            </a:rPr>
            <a:t>3 ambitions</a:t>
          </a:r>
          <a:endParaRPr lang="fr-FR" sz="1400" b="1" kern="1200" dirty="0">
            <a:solidFill>
              <a:srgbClr val="29344B"/>
            </a:solidFill>
            <a:latin typeface="Franklin Gothic Book" panose="020B0503020102020204" pitchFamily="34" charset="0"/>
          </a:endParaRPr>
        </a:p>
      </dsp:txBody>
      <dsp:txXfrm>
        <a:off x="6565223" y="1816014"/>
        <a:ext cx="2043746" cy="1137855"/>
      </dsp:txXfrm>
    </dsp:sp>
    <dsp:sp modelId="{EE4FA72F-E43C-492E-B928-9662615DDEB9}">
      <dsp:nvSpPr>
        <dsp:cNvPr id="0" name=""/>
        <dsp:cNvSpPr/>
      </dsp:nvSpPr>
      <dsp:spPr>
        <a:xfrm>
          <a:off x="6288092" y="1478450"/>
          <a:ext cx="241731" cy="2417310"/>
        </a:xfrm>
        <a:custGeom>
          <a:avLst/>
          <a:gdLst/>
          <a:ahLst/>
          <a:cxnLst/>
          <a:rect l="0" t="0" r="0" b="0"/>
          <a:pathLst>
            <a:path>
              <a:moveTo>
                <a:pt x="0" y="0"/>
              </a:moveTo>
              <a:lnTo>
                <a:pt x="0" y="2417310"/>
              </a:lnTo>
              <a:lnTo>
                <a:pt x="241731" y="241731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A5E99-43B4-404F-ACF4-50ADA39665B7}">
      <dsp:nvSpPr>
        <dsp:cNvPr id="0" name=""/>
        <dsp:cNvSpPr/>
      </dsp:nvSpPr>
      <dsp:spPr>
        <a:xfrm>
          <a:off x="6529823" y="3291433"/>
          <a:ext cx="2183024" cy="12086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29344B"/>
              </a:solidFill>
              <a:latin typeface="Franklin Gothic Book" panose="020B0503020102020204" pitchFamily="34" charset="0"/>
            </a:rPr>
            <a:t>14 valeurs repères </a:t>
          </a:r>
          <a:endParaRPr lang="fr-FR" sz="1400" b="1" kern="1200" dirty="0">
            <a:solidFill>
              <a:srgbClr val="29344B"/>
            </a:solidFill>
            <a:latin typeface="Franklin Gothic Book" panose="020B0503020102020204" pitchFamily="34" charset="0"/>
          </a:endParaRPr>
        </a:p>
      </dsp:txBody>
      <dsp:txXfrm>
        <a:off x="6565223" y="3326833"/>
        <a:ext cx="2112224" cy="11378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69B23-E54C-487B-94AD-D40EE2C39A91}">
      <dsp:nvSpPr>
        <dsp:cNvPr id="0" name=""/>
        <dsp:cNvSpPr/>
      </dsp:nvSpPr>
      <dsp:spPr>
        <a:xfrm>
          <a:off x="2000558" y="-33463"/>
          <a:ext cx="1927493" cy="107082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29344B"/>
              </a:solidFill>
              <a:latin typeface="Franklin Gothic Book" panose="020B0503020102020204" pitchFamily="34" charset="0"/>
            </a:rPr>
            <a:t>LES FORCES</a:t>
          </a:r>
          <a:endParaRPr lang="fr-FR" sz="1600" b="1" kern="1200" dirty="0">
            <a:solidFill>
              <a:srgbClr val="29344B"/>
            </a:solidFill>
            <a:latin typeface="Franklin Gothic Book" panose="020B0503020102020204" pitchFamily="34" charset="0"/>
          </a:endParaRPr>
        </a:p>
      </dsp:txBody>
      <dsp:txXfrm>
        <a:off x="2031922" y="-2099"/>
        <a:ext cx="1864765" cy="1008101"/>
      </dsp:txXfrm>
    </dsp:sp>
    <dsp:sp modelId="{D9D9E2A4-AB96-43B5-88B2-9473DFB46C46}">
      <dsp:nvSpPr>
        <dsp:cNvPr id="0" name=""/>
        <dsp:cNvSpPr/>
      </dsp:nvSpPr>
      <dsp:spPr>
        <a:xfrm>
          <a:off x="4531610" y="-33463"/>
          <a:ext cx="1927493" cy="1070829"/>
        </a:xfrm>
        <a:prstGeom prst="roundRect">
          <a:avLst>
            <a:gd name="adj" fmla="val 10000"/>
          </a:avLst>
        </a:prstGeom>
        <a:solidFill>
          <a:schemeClr val="accent4">
            <a:tint val="40000"/>
            <a:alpha val="90000"/>
            <a:hueOff val="-1315235"/>
            <a:satOff val="7386"/>
            <a:lumOff val="469"/>
            <a:alphaOff val="0"/>
          </a:schemeClr>
        </a:solidFill>
        <a:ln w="25400" cap="flat" cmpd="sng" algn="ctr">
          <a:solidFill>
            <a:schemeClr val="accent4">
              <a:tint val="40000"/>
              <a:alpha val="90000"/>
              <a:hueOff val="-1315235"/>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29344B"/>
              </a:solidFill>
              <a:latin typeface="Franklin Gothic Book" panose="020B0503020102020204" pitchFamily="34" charset="0"/>
            </a:rPr>
            <a:t>LES RISQUES</a:t>
          </a:r>
          <a:endParaRPr lang="fr-FR" sz="1600" b="1" kern="1200" dirty="0">
            <a:solidFill>
              <a:srgbClr val="29344B"/>
            </a:solidFill>
            <a:latin typeface="Franklin Gothic Book" panose="020B0503020102020204" pitchFamily="34" charset="0"/>
          </a:endParaRPr>
        </a:p>
      </dsp:txBody>
      <dsp:txXfrm>
        <a:off x="4562974" y="-2099"/>
        <a:ext cx="1864765" cy="1008101"/>
      </dsp:txXfrm>
    </dsp:sp>
    <dsp:sp modelId="{4B09A5CC-F25E-45CA-887D-F61CFD16DFE5}">
      <dsp:nvSpPr>
        <dsp:cNvPr id="0" name=""/>
        <dsp:cNvSpPr/>
      </dsp:nvSpPr>
      <dsp:spPr>
        <a:xfrm>
          <a:off x="3828270" y="4097749"/>
          <a:ext cx="803122" cy="803122"/>
        </a:xfrm>
        <a:prstGeom prst="triangle">
          <a:avLst/>
        </a:prstGeom>
        <a:solidFill>
          <a:schemeClr val="accent4">
            <a:tint val="40000"/>
            <a:alpha val="90000"/>
            <a:hueOff val="-2630471"/>
            <a:satOff val="14771"/>
            <a:lumOff val="939"/>
            <a:alphaOff val="0"/>
          </a:schemeClr>
        </a:solidFill>
        <a:ln w="25400" cap="flat" cmpd="sng" algn="ctr">
          <a:solidFill>
            <a:schemeClr val="accent4">
              <a:tint val="40000"/>
              <a:alpha val="90000"/>
              <a:hueOff val="-2630471"/>
              <a:satOff val="14771"/>
              <a:lumOff val="939"/>
              <a:alphaOff val="0"/>
            </a:schemeClr>
          </a:solidFill>
          <a:prstDash val="solid"/>
        </a:ln>
        <a:effectLst/>
      </dsp:spPr>
      <dsp:style>
        <a:lnRef idx="2">
          <a:scrgbClr r="0" g="0" b="0"/>
        </a:lnRef>
        <a:fillRef idx="1">
          <a:scrgbClr r="0" g="0" b="0"/>
        </a:fillRef>
        <a:effectRef idx="0">
          <a:scrgbClr r="0" g="0" b="0"/>
        </a:effectRef>
        <a:fontRef idx="minor"/>
      </dsp:style>
    </dsp:sp>
    <dsp:sp modelId="{C754F1A8-3FAC-4FEF-B7BE-D0E249FB3763}">
      <dsp:nvSpPr>
        <dsp:cNvPr id="0" name=""/>
        <dsp:cNvSpPr/>
      </dsp:nvSpPr>
      <dsp:spPr>
        <a:xfrm>
          <a:off x="1820464" y="3916457"/>
          <a:ext cx="4818733" cy="325532"/>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 modelId="{5C7DDAD0-E80D-4EFA-981F-F89A4244F266}">
      <dsp:nvSpPr>
        <dsp:cNvPr id="0" name=""/>
        <dsp:cNvSpPr/>
      </dsp:nvSpPr>
      <dsp:spPr>
        <a:xfrm>
          <a:off x="4435236" y="2889950"/>
          <a:ext cx="2120242" cy="9894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Un réseau exposé</a:t>
          </a:r>
          <a:endParaRPr lang="fr-FR" sz="1600" b="1" kern="1200" dirty="0">
            <a:latin typeface="Franklin Gothic Book" panose="020B0503020102020204" pitchFamily="34" charset="0"/>
          </a:endParaRPr>
        </a:p>
      </dsp:txBody>
      <dsp:txXfrm>
        <a:off x="4483537" y="2938251"/>
        <a:ext cx="2023640" cy="892844"/>
      </dsp:txXfrm>
    </dsp:sp>
    <dsp:sp modelId="{B50C732C-DE4D-46DA-AA79-AF774B334AA2}">
      <dsp:nvSpPr>
        <dsp:cNvPr id="0" name=""/>
        <dsp:cNvSpPr/>
      </dsp:nvSpPr>
      <dsp:spPr>
        <a:xfrm>
          <a:off x="4435236" y="2013817"/>
          <a:ext cx="2120242" cy="98944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Un patrimoine sous surveillance</a:t>
          </a:r>
          <a:endParaRPr lang="fr-FR" sz="1600" b="1" kern="1200" dirty="0">
            <a:latin typeface="Franklin Gothic Book" panose="020B0503020102020204" pitchFamily="34" charset="0"/>
          </a:endParaRPr>
        </a:p>
      </dsp:txBody>
      <dsp:txXfrm>
        <a:off x="4483537" y="2062118"/>
        <a:ext cx="2023640" cy="892844"/>
      </dsp:txXfrm>
    </dsp:sp>
    <dsp:sp modelId="{CCBD6994-EDF5-46FF-AD36-7C84E37D86CB}">
      <dsp:nvSpPr>
        <dsp:cNvPr id="0" name=""/>
        <dsp:cNvSpPr/>
      </dsp:nvSpPr>
      <dsp:spPr>
        <a:xfrm>
          <a:off x="4435236" y="1137683"/>
          <a:ext cx="2120242" cy="98944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Une qualité de fourniture contrastée</a:t>
          </a:r>
          <a:endParaRPr lang="fr-FR" sz="1600" b="1" kern="1200" dirty="0">
            <a:latin typeface="Franklin Gothic Book" panose="020B0503020102020204" pitchFamily="34" charset="0"/>
          </a:endParaRPr>
        </a:p>
      </dsp:txBody>
      <dsp:txXfrm>
        <a:off x="4483537" y="1185984"/>
        <a:ext cx="2023640" cy="892844"/>
      </dsp:txXfrm>
    </dsp:sp>
    <dsp:sp modelId="{088CF096-AA5C-4F0B-BD59-1D97F81F2411}">
      <dsp:nvSpPr>
        <dsp:cNvPr id="0" name=""/>
        <dsp:cNvSpPr/>
      </dsp:nvSpPr>
      <dsp:spPr>
        <a:xfrm>
          <a:off x="1904183" y="2889950"/>
          <a:ext cx="2120242" cy="98944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Des conditions d’exploitation favorables</a:t>
          </a:r>
          <a:endParaRPr lang="fr-FR" sz="1600" b="1" kern="1200" dirty="0">
            <a:latin typeface="Franklin Gothic Book" panose="020B0503020102020204" pitchFamily="34" charset="0"/>
          </a:endParaRPr>
        </a:p>
      </dsp:txBody>
      <dsp:txXfrm>
        <a:off x="1952484" y="2938251"/>
        <a:ext cx="2023640" cy="892844"/>
      </dsp:txXfrm>
    </dsp:sp>
    <dsp:sp modelId="{B85935AC-75C5-4BC9-8496-390D03862801}">
      <dsp:nvSpPr>
        <dsp:cNvPr id="0" name=""/>
        <dsp:cNvSpPr/>
      </dsp:nvSpPr>
      <dsp:spPr>
        <a:xfrm>
          <a:off x="1904183" y="2013817"/>
          <a:ext cx="2120242" cy="98944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Un stock de réseau incidentogène limité</a:t>
          </a:r>
          <a:endParaRPr lang="fr-FR" sz="1600" b="1" kern="1200" dirty="0">
            <a:latin typeface="Franklin Gothic Book" panose="020B0503020102020204" pitchFamily="34" charset="0"/>
          </a:endParaRPr>
        </a:p>
      </dsp:txBody>
      <dsp:txXfrm>
        <a:off x="1952484" y="2062118"/>
        <a:ext cx="2023640" cy="892844"/>
      </dsp:txXfrm>
    </dsp:sp>
    <dsp:sp modelId="{38771FE7-8B40-4A9B-9213-EBBBB1DF0B3D}">
      <dsp:nvSpPr>
        <dsp:cNvPr id="0" name=""/>
        <dsp:cNvSpPr/>
      </dsp:nvSpPr>
      <dsp:spPr>
        <a:xfrm>
          <a:off x="1904183" y="1137683"/>
          <a:ext cx="2120242" cy="98944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Franklin Gothic Book" panose="020B0503020102020204" pitchFamily="34" charset="0"/>
            </a:rPr>
            <a:t>Une qualité de fourniture globalement satisfaisante</a:t>
          </a:r>
        </a:p>
      </dsp:txBody>
      <dsp:txXfrm>
        <a:off x="1952484" y="1185984"/>
        <a:ext cx="2023640" cy="89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FBABC-9851-45EA-85AA-58D9216F6EE3}">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B309F-A13C-4845-9105-075D2F4207F0}">
      <dsp:nvSpPr>
        <dsp:cNvPr id="0" name=""/>
        <dsp:cNvSpPr/>
      </dsp:nvSpPr>
      <dsp:spPr>
        <a:xfrm>
          <a:off x="752110" y="541866"/>
          <a:ext cx="5269111" cy="108373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fr-FR" sz="2300" kern="1200" dirty="0" smtClean="0"/>
            <a:t>Améliorer la qualité de l’électricité en matière de continuité et de tenue de tension</a:t>
          </a:r>
          <a:endParaRPr lang="fr-FR" sz="2300" kern="1200" dirty="0"/>
        </a:p>
      </dsp:txBody>
      <dsp:txXfrm>
        <a:off x="752110" y="541866"/>
        <a:ext cx="5269111" cy="1083733"/>
      </dsp:txXfrm>
    </dsp:sp>
    <dsp:sp modelId="{906DB960-3829-460E-A693-A9F1E6B266EA}">
      <dsp:nvSpPr>
        <dsp:cNvPr id="0" name=""/>
        <dsp:cNvSpPr/>
      </dsp:nvSpPr>
      <dsp:spPr>
        <a:xfrm>
          <a:off x="74777" y="406400"/>
          <a:ext cx="1354666" cy="135466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DA817-F99B-4E22-961D-0304F349364C}">
      <dsp:nvSpPr>
        <dsp:cNvPr id="0" name=""/>
        <dsp:cNvSpPr/>
      </dsp:nvSpPr>
      <dsp:spPr>
        <a:xfrm>
          <a:off x="1146048" y="2167466"/>
          <a:ext cx="4875174" cy="1083733"/>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fr-FR" sz="2300" kern="1200" smtClean="0"/>
            <a:t>Favoriser la transition énergétique</a:t>
          </a:r>
          <a:endParaRPr lang="fr-FR" sz="2300" kern="1200"/>
        </a:p>
      </dsp:txBody>
      <dsp:txXfrm>
        <a:off x="1146048" y="2167466"/>
        <a:ext cx="4875174" cy="1083733"/>
      </dsp:txXfrm>
    </dsp:sp>
    <dsp:sp modelId="{50B6E564-6592-4B4F-A426-AC55DCBEF697}">
      <dsp:nvSpPr>
        <dsp:cNvPr id="0" name=""/>
        <dsp:cNvSpPr/>
      </dsp:nvSpPr>
      <dsp:spPr>
        <a:xfrm>
          <a:off x="468714" y="2032000"/>
          <a:ext cx="1354666" cy="1354666"/>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B8D5CFA2-9EBB-4DD8-8406-30BBD1DA10B0}">
      <dsp:nvSpPr>
        <dsp:cNvPr id="0" name=""/>
        <dsp:cNvSpPr/>
      </dsp:nvSpPr>
      <dsp:spPr>
        <a:xfrm>
          <a:off x="752110" y="3793066"/>
          <a:ext cx="5269111" cy="1083733"/>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fr-FR" sz="2300" kern="1200" smtClean="0"/>
            <a:t>Sécuriser les infrastructures</a:t>
          </a:r>
          <a:endParaRPr lang="fr-FR" sz="2300" kern="1200"/>
        </a:p>
      </dsp:txBody>
      <dsp:txXfrm>
        <a:off x="752110" y="3793066"/>
        <a:ext cx="5269111" cy="1083733"/>
      </dsp:txXfrm>
    </dsp:sp>
    <dsp:sp modelId="{314786DA-97B7-4EB6-ACC7-0D9BB43A3D19}">
      <dsp:nvSpPr>
        <dsp:cNvPr id="0" name=""/>
        <dsp:cNvSpPr/>
      </dsp:nvSpPr>
      <dsp:spPr>
        <a:xfrm>
          <a:off x="74777" y="3657600"/>
          <a:ext cx="1354666" cy="1354666"/>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1631C5-A2DF-411E-A175-3F909A3B71B0}" type="datetimeFigureOut">
              <a:rPr lang="fr-FR" smtClean="0"/>
              <a:t>17/01/2020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DCCA6D-2E1A-4B08-B61D-5C7B0D98B977}" type="slidenum">
              <a:rPr lang="fr-FR" smtClean="0"/>
              <a:t>‹N°›</a:t>
            </a:fld>
            <a:endParaRPr lang="fr-FR"/>
          </a:p>
        </p:txBody>
      </p:sp>
    </p:spTree>
    <p:extLst>
      <p:ext uri="{BB962C8B-B14F-4D97-AF65-F5344CB8AC3E}">
        <p14:creationId xmlns:p14="http://schemas.microsoft.com/office/powerpoint/2010/main" val="193947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EC666-35B0-4910-B813-83C2303ABFEA}" type="datetimeFigureOut">
              <a:rPr lang="fr-FR" smtClean="0"/>
              <a:t>17/01/2020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0BAE5-6953-4E50-B2B4-462EC4BE3440}" type="slidenum">
              <a:rPr lang="fr-FR" smtClean="0"/>
              <a:t>‹N°›</a:t>
            </a:fld>
            <a:endParaRPr lang="fr-FR"/>
          </a:p>
        </p:txBody>
      </p:sp>
    </p:spTree>
    <p:extLst>
      <p:ext uri="{BB962C8B-B14F-4D97-AF65-F5344CB8AC3E}">
        <p14:creationId xmlns:p14="http://schemas.microsoft.com/office/powerpoint/2010/main" val="71302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2</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11</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12</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13</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14</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15</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16</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17</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18</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19</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20</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3</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21</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22</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23</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24</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25</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26</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27</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28</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29</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30</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4</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a:xfrm>
            <a:off x="158358" y="4343148"/>
            <a:ext cx="6395925" cy="4115018"/>
          </a:xfrm>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31</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32</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33</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34</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a:xfrm>
            <a:off x="158358" y="4343148"/>
            <a:ext cx="6395925" cy="4115018"/>
          </a:xfrm>
        </p:spPr>
        <p:txBody>
          <a:bodyPr/>
          <a:lstStyle/>
          <a:p>
            <a:pPr defTabSz="874712">
              <a:defRPr/>
            </a:pPr>
            <a:endParaRPr lang="fr-FR" sz="900" dirty="0">
              <a:solidFill>
                <a:srgbClr val="29344B"/>
              </a:solidFill>
              <a:latin typeface="Franklin Gothic Book" panose="020B0503020102020204" pitchFamily="34" charset="0"/>
            </a:endParaRPr>
          </a:p>
        </p:txBody>
      </p:sp>
      <p:sp>
        <p:nvSpPr>
          <p:cNvPr id="4" name="Espace réservé du numéro de diapositive 3"/>
          <p:cNvSpPr>
            <a:spLocks noGrp="1"/>
          </p:cNvSpPr>
          <p:nvPr>
            <p:ph type="sldNum" sz="quarter" idx="10"/>
          </p:nvPr>
        </p:nvSpPr>
        <p:spPr/>
        <p:txBody>
          <a:bodyPr/>
          <a:lstStyle/>
          <a:p>
            <a:pPr>
              <a:defRPr/>
            </a:pPr>
            <a:fld id="{4EFBC8FA-1419-4835-BA69-9EDB1EC362C8}" type="slidenum">
              <a:rPr lang="fr-FR" smtClean="0"/>
              <a:pPr>
                <a:defRPr/>
              </a:pPr>
              <a:t>35</a:t>
            </a:fld>
            <a:endParaRPr lang="fr-FR"/>
          </a:p>
        </p:txBody>
      </p:sp>
    </p:spTree>
    <p:extLst>
      <p:ext uri="{BB962C8B-B14F-4D97-AF65-F5344CB8AC3E}">
        <p14:creationId xmlns:p14="http://schemas.microsoft.com/office/powerpoint/2010/main" val="3127052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36</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37</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38</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39</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40</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5</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41</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42</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43</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44</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45</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6</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7</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8</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9</a:t>
            </a:fld>
            <a:endParaRPr lang="fr-FR" dirty="0"/>
          </a:p>
        </p:txBody>
      </p:sp>
    </p:spTree>
    <p:extLst>
      <p:ext uri="{BB962C8B-B14F-4D97-AF65-F5344CB8AC3E}">
        <p14:creationId xmlns:p14="http://schemas.microsoft.com/office/powerpoint/2010/main" val="40315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E6F13-D98A-4541-ABAA-92F50C141654}" type="slidenum">
              <a:rPr lang="fr-FR" smtClean="0"/>
              <a:pPr/>
              <a:t>10</a:t>
            </a:fld>
            <a:endParaRPr lang="fr-FR" dirty="0"/>
          </a:p>
        </p:txBody>
      </p:sp>
    </p:spTree>
    <p:extLst>
      <p:ext uri="{BB962C8B-B14F-4D97-AF65-F5344CB8AC3E}">
        <p14:creationId xmlns:p14="http://schemas.microsoft.com/office/powerpoint/2010/main" val="403151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6" name="ZoneTexte 5"/>
          <p:cNvSpPr txBox="1"/>
          <p:nvPr userDrawn="1"/>
        </p:nvSpPr>
        <p:spPr>
          <a:xfrm>
            <a:off x="7704856" y="6355486"/>
            <a:ext cx="133164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latin typeface="Franklin Gothic Medium" panose="020B0603020102020204" pitchFamily="34" charset="0"/>
              </a:rPr>
              <a:t>Page </a:t>
            </a:r>
            <a:fld id="{5E45FEFC-AD73-4D36-B0CD-E914A2286B2D}" type="slidenum">
              <a:rPr lang="fr-FR" sz="1200" b="0" smtClean="0">
                <a:solidFill>
                  <a:schemeClr val="bg1"/>
                </a:solidFill>
                <a:latin typeface="Franklin Gothic Medium" panose="020B06030201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fr-FR" sz="1200" b="0" dirty="0" smtClean="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7691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E0124D1-E32D-4E9C-819B-5FDDD5C8A12E}" type="datetimeFigureOut">
              <a:rPr lang="fr-FR" smtClean="0"/>
              <a:t>17/01/2020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FAA62BCD-BEFC-465D-BDFF-2E5191A1B913}" type="slidenum">
              <a:rPr lang="fr-FR" smtClean="0"/>
              <a:t>‹N°›</a:t>
            </a:fld>
            <a:endParaRPr lang="fr-FR"/>
          </a:p>
        </p:txBody>
      </p:sp>
    </p:spTree>
    <p:extLst>
      <p:ext uri="{BB962C8B-B14F-4D97-AF65-F5344CB8AC3E}">
        <p14:creationId xmlns:p14="http://schemas.microsoft.com/office/powerpoint/2010/main" val="303592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E0124D1-E32D-4E9C-819B-5FDDD5C8A12E}" type="datetimeFigureOut">
              <a:rPr lang="fr-FR" smtClean="0"/>
              <a:t>17/01/2020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FAA62BCD-BEFC-465D-BDFF-2E5191A1B913}" type="slidenum">
              <a:rPr lang="fr-FR" smtClean="0"/>
              <a:t>‹N°›</a:t>
            </a:fld>
            <a:endParaRPr lang="fr-FR"/>
          </a:p>
        </p:txBody>
      </p:sp>
    </p:spTree>
    <p:extLst>
      <p:ext uri="{BB962C8B-B14F-4D97-AF65-F5344CB8AC3E}">
        <p14:creationId xmlns:p14="http://schemas.microsoft.com/office/powerpoint/2010/main" val="397998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281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411348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2132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0684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7E0124D1-E32D-4E9C-819B-5FDDD5C8A12E}" type="datetimeFigureOut">
              <a:rPr lang="fr-FR" smtClean="0"/>
              <a:t>17/01/2020</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FAA62BCD-BEFC-465D-BDFF-2E5191A1B913}" type="slidenum">
              <a:rPr lang="fr-FR" smtClean="0"/>
              <a:t>‹N°›</a:t>
            </a:fld>
            <a:endParaRPr lang="fr-FR"/>
          </a:p>
        </p:txBody>
      </p:sp>
    </p:spTree>
    <p:extLst>
      <p:ext uri="{BB962C8B-B14F-4D97-AF65-F5344CB8AC3E}">
        <p14:creationId xmlns:p14="http://schemas.microsoft.com/office/powerpoint/2010/main" val="348439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3528" y="6237312"/>
            <a:ext cx="2133600" cy="365125"/>
          </a:xfrm>
          <a:prstGeom prst="rect">
            <a:avLst/>
          </a:prstGeom>
        </p:spPr>
        <p:txBody>
          <a:bodyPr/>
          <a:lstStyle/>
          <a:p>
            <a:fld id="{7E0124D1-E32D-4E9C-819B-5FDDD5C8A12E}" type="datetimeFigureOut">
              <a:rPr lang="fr-FR" smtClean="0"/>
              <a:t>17/01/2020</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FAA62BCD-BEFC-465D-BDFF-2E5191A1B913}" type="slidenum">
              <a:rPr lang="fr-FR" smtClean="0"/>
              <a:t>‹N°›</a:t>
            </a:fld>
            <a:endParaRPr lang="fr-FR"/>
          </a:p>
        </p:txBody>
      </p:sp>
    </p:spTree>
    <p:extLst>
      <p:ext uri="{BB962C8B-B14F-4D97-AF65-F5344CB8AC3E}">
        <p14:creationId xmlns:p14="http://schemas.microsoft.com/office/powerpoint/2010/main" val="314887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E0124D1-E32D-4E9C-819B-5FDDD5C8A12E}" type="datetimeFigureOut">
              <a:rPr lang="fr-FR" smtClean="0"/>
              <a:t>17/01/2020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FAA62BCD-BEFC-465D-BDFF-2E5191A1B913}" type="slidenum">
              <a:rPr lang="fr-FR" smtClean="0"/>
              <a:t>‹N°›</a:t>
            </a:fld>
            <a:endParaRPr lang="fr-FR"/>
          </a:p>
        </p:txBody>
      </p:sp>
    </p:spTree>
    <p:extLst>
      <p:ext uri="{BB962C8B-B14F-4D97-AF65-F5344CB8AC3E}">
        <p14:creationId xmlns:p14="http://schemas.microsoft.com/office/powerpoint/2010/main" val="63312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E0124D1-E32D-4E9C-819B-5FDDD5C8A12E}" type="datetimeFigureOut">
              <a:rPr lang="fr-FR" smtClean="0"/>
              <a:t>17/01/2020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FAA62BCD-BEFC-465D-BDFF-2E5191A1B913}" type="slidenum">
              <a:rPr lang="fr-FR" smtClean="0"/>
              <a:t>‹N°›</a:t>
            </a:fld>
            <a:endParaRPr lang="fr-FR"/>
          </a:p>
        </p:txBody>
      </p:sp>
    </p:spTree>
    <p:extLst>
      <p:ext uri="{BB962C8B-B14F-4D97-AF65-F5344CB8AC3E}">
        <p14:creationId xmlns:p14="http://schemas.microsoft.com/office/powerpoint/2010/main" val="1931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ZoneTexte 6"/>
          <p:cNvSpPr txBox="1"/>
          <p:nvPr userDrawn="1"/>
        </p:nvSpPr>
        <p:spPr>
          <a:xfrm>
            <a:off x="412616" y="6309320"/>
            <a:ext cx="7632848" cy="315214"/>
          </a:xfrm>
          <a:prstGeom prst="rect">
            <a:avLst/>
          </a:prstGeom>
          <a:noFill/>
        </p:spPr>
        <p:txBody>
          <a:bodyPr wrap="square" rtlCol="0">
            <a:spAutoFit/>
          </a:bodyPr>
          <a:lstStyle/>
          <a:p>
            <a:pPr>
              <a:lnSpc>
                <a:spcPct val="150000"/>
              </a:lnSpc>
            </a:pPr>
            <a:r>
              <a:rPr lang="pt-BR" sz="1100" b="1" i="0" dirty="0" smtClean="0">
                <a:solidFill>
                  <a:srgbClr val="29344B"/>
                </a:solidFill>
                <a:latin typeface="Franklin Gothic Book" panose="020B0503020102020204" pitchFamily="34" charset="0"/>
              </a:rPr>
              <a:t>Réunion</a:t>
            </a:r>
            <a:r>
              <a:rPr lang="pt-BR" sz="1100" b="1" i="0" baseline="0" dirty="0" smtClean="0">
                <a:solidFill>
                  <a:srgbClr val="29344B"/>
                </a:solidFill>
                <a:latin typeface="Franklin Gothic Book" panose="020B0503020102020204" pitchFamily="34" charset="0"/>
              </a:rPr>
              <a:t> de présentation </a:t>
            </a:r>
            <a:r>
              <a:rPr lang="fr-FR" sz="1100" b="1" i="0" baseline="0" dirty="0" smtClean="0">
                <a:solidFill>
                  <a:srgbClr val="29344B"/>
                </a:solidFill>
                <a:latin typeface="Franklin Gothic Book" panose="020B0503020102020204" pitchFamily="34" charset="0"/>
              </a:rPr>
              <a:t>cursus de formation à l'ESITC. </a:t>
            </a:r>
            <a:r>
              <a:rPr lang="pt-BR" sz="1100" b="1" i="0" dirty="0" smtClean="0">
                <a:solidFill>
                  <a:srgbClr val="29344B"/>
                </a:solidFill>
                <a:latin typeface="Franklin Gothic Book" panose="020B0503020102020204" pitchFamily="34" charset="0"/>
              </a:rPr>
              <a:t>23/01/2020</a:t>
            </a:r>
            <a:endParaRPr lang="fr-FR" sz="1100" b="1" i="0" dirty="0">
              <a:solidFill>
                <a:srgbClr val="29344B"/>
              </a:solidFill>
              <a:latin typeface="Franklin Gothic Book" panose="020B0503020102020204" pitchFamily="34" charset="0"/>
            </a:endParaRPr>
          </a:p>
        </p:txBody>
      </p:sp>
      <p:sp>
        <p:nvSpPr>
          <p:cNvPr id="8" name="ZoneTexte 7"/>
          <p:cNvSpPr txBox="1"/>
          <p:nvPr userDrawn="1"/>
        </p:nvSpPr>
        <p:spPr>
          <a:xfrm>
            <a:off x="7704856" y="6355486"/>
            <a:ext cx="133164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latin typeface="Franklin Gothic Medium" panose="020B0603020102020204" pitchFamily="34" charset="0"/>
              </a:rPr>
              <a:t>Page </a:t>
            </a:r>
            <a:fld id="{5E45FEFC-AD73-4D36-B0CD-E914A2286B2D}" type="slidenum">
              <a:rPr lang="fr-FR" sz="1200" b="0" smtClean="0">
                <a:solidFill>
                  <a:schemeClr val="bg1"/>
                </a:solidFill>
                <a:latin typeface="Franklin Gothic Medium" panose="020B06030201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fr-FR" sz="1200" b="0" dirty="0" smtClean="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411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Carte%20des%20vents.docx"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2656"/>
            <a:ext cx="5328592" cy="533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ous-titre 2"/>
          <p:cNvSpPr>
            <a:spLocks noGrp="1"/>
          </p:cNvSpPr>
          <p:nvPr>
            <p:ph type="subTitle" idx="1"/>
          </p:nvPr>
        </p:nvSpPr>
        <p:spPr>
          <a:xfrm>
            <a:off x="72008" y="2292677"/>
            <a:ext cx="8964488" cy="1415008"/>
          </a:xfrm>
        </p:spPr>
        <p:txBody>
          <a:bodyPr>
            <a:noAutofit/>
          </a:bodyPr>
          <a:lstStyle/>
          <a:p>
            <a:r>
              <a:rPr lang="fr-FR" sz="3600" cap="small" dirty="0">
                <a:solidFill>
                  <a:srgbClr val="29344B"/>
                </a:solidFill>
                <a:latin typeface="Franklin Gothic Medium" panose="020B0603020102020204" pitchFamily="34" charset="0"/>
              </a:rPr>
              <a:t> </a:t>
            </a:r>
            <a:r>
              <a:rPr lang="fr-FR" sz="4800" b="1" cap="small" dirty="0">
                <a:solidFill>
                  <a:srgbClr val="29344B"/>
                </a:solidFill>
                <a:latin typeface="Franklin Gothic Medium" panose="020B0603020102020204" pitchFamily="34" charset="0"/>
              </a:rPr>
              <a:t>Le </a:t>
            </a:r>
            <a:r>
              <a:rPr lang="fr-FR" sz="4800" b="1" cap="small" dirty="0" err="1" smtClean="0">
                <a:solidFill>
                  <a:srgbClr val="29344B"/>
                </a:solidFill>
                <a:latin typeface="Franklin Gothic Medium" panose="020B0603020102020204" pitchFamily="34" charset="0"/>
              </a:rPr>
              <a:t>reseau</a:t>
            </a:r>
            <a:r>
              <a:rPr lang="fr-FR" sz="4800" b="1" cap="small" dirty="0" smtClean="0">
                <a:solidFill>
                  <a:srgbClr val="29344B"/>
                </a:solidFill>
                <a:latin typeface="Franklin Gothic Medium" panose="020B0603020102020204" pitchFamily="34" charset="0"/>
              </a:rPr>
              <a:t> </a:t>
            </a:r>
            <a:r>
              <a:rPr lang="fr-FR" sz="4800" b="1" cap="small" dirty="0" err="1" smtClean="0">
                <a:solidFill>
                  <a:srgbClr val="29344B"/>
                </a:solidFill>
                <a:latin typeface="Franklin Gothic Medium" panose="020B0603020102020204" pitchFamily="34" charset="0"/>
              </a:rPr>
              <a:t>electrique</a:t>
            </a:r>
            <a:r>
              <a:rPr lang="fr-FR" sz="4800" b="1" cap="small" dirty="0" smtClean="0">
                <a:solidFill>
                  <a:srgbClr val="29344B"/>
                </a:solidFill>
                <a:latin typeface="Franklin Gothic Medium" panose="020B0603020102020204" pitchFamily="34" charset="0"/>
              </a:rPr>
              <a:t> </a:t>
            </a:r>
            <a:endParaRPr lang="fr-FR" sz="4800" b="1" cap="small"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273816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4"/>
                </a:solidFill>
                <a:latin typeface="Franklin Gothic Medium" panose="020B0603020102020204" pitchFamily="34" charset="0"/>
              </a:rPr>
              <a:t>LE </a:t>
            </a:r>
            <a:r>
              <a:rPr lang="fr-FR" b="1" dirty="0" smtClean="0">
                <a:solidFill>
                  <a:schemeClr val="accent4"/>
                </a:solidFill>
                <a:latin typeface="Franklin Gothic Medium" panose="020B0603020102020204" pitchFamily="34" charset="0"/>
              </a:rPr>
              <a:t>TRANSPORT</a:t>
            </a:r>
            <a:endParaRPr lang="fr-FR" b="1" dirty="0">
              <a:solidFill>
                <a:schemeClr val="accent4"/>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0097" y="1052736"/>
            <a:ext cx="8028384" cy="5078313"/>
          </a:xfrm>
          <a:prstGeom prst="rect">
            <a:avLst/>
          </a:prstGeom>
          <a:solidFill>
            <a:schemeClr val="bg1"/>
          </a:solidFill>
        </p:spPr>
        <p:txBody>
          <a:bodyPr wrap="square">
            <a:spAutoFit/>
          </a:bodyPr>
          <a:lstStyle/>
          <a:p>
            <a:pPr algn="just">
              <a:lnSpc>
                <a:spcPct val="200000"/>
              </a:lnSpc>
            </a:pPr>
            <a:r>
              <a:rPr lang="fr-FR" b="1" dirty="0" smtClean="0">
                <a:solidFill>
                  <a:srgbClr val="002060"/>
                </a:solidFill>
                <a:latin typeface="Franklin Gothic Book" pitchFamily="34" charset="0"/>
              </a:rPr>
              <a:t>A) </a:t>
            </a:r>
            <a:r>
              <a:rPr lang="fr-FR" b="1" dirty="0">
                <a:solidFill>
                  <a:srgbClr val="002060"/>
                </a:solidFill>
                <a:latin typeface="Franklin Gothic Book" pitchFamily="34" charset="0"/>
              </a:rPr>
              <a:t>Identification </a:t>
            </a:r>
            <a:r>
              <a:rPr lang="fr-FR" dirty="0">
                <a:solidFill>
                  <a:srgbClr val="002060"/>
                </a:solidFill>
                <a:latin typeface="Franklin Gothic Book" pitchFamily="34" charset="0"/>
              </a:rPr>
              <a:t>du réseau public de transport</a:t>
            </a:r>
          </a:p>
          <a:p>
            <a:pPr lvl="2" algn="just">
              <a:lnSpc>
                <a:spcPct val="200000"/>
              </a:lnSpc>
            </a:pPr>
            <a:r>
              <a:rPr lang="fr-FR" b="1" dirty="0" smtClean="0">
                <a:solidFill>
                  <a:srgbClr val="002060"/>
                </a:solidFill>
                <a:latin typeface="Franklin Gothic Book" pitchFamily="34" charset="0"/>
              </a:rPr>
              <a:t>1</a:t>
            </a:r>
            <a:r>
              <a:rPr lang="fr-FR" b="1" dirty="0">
                <a:solidFill>
                  <a:srgbClr val="002060"/>
                </a:solidFill>
                <a:latin typeface="Franklin Gothic Book" pitchFamily="34" charset="0"/>
              </a:rPr>
              <a:t>) Consistance </a:t>
            </a:r>
            <a:r>
              <a:rPr lang="fr-FR" dirty="0">
                <a:solidFill>
                  <a:srgbClr val="002060"/>
                </a:solidFill>
                <a:latin typeface="Franklin Gothic Book" pitchFamily="34" charset="0"/>
              </a:rPr>
              <a:t>du réseau public de transport</a:t>
            </a:r>
          </a:p>
          <a:p>
            <a:pPr lvl="2" algn="just">
              <a:lnSpc>
                <a:spcPct val="200000"/>
              </a:lnSpc>
            </a:pPr>
            <a:r>
              <a:rPr lang="fr-FR" b="1" dirty="0">
                <a:solidFill>
                  <a:srgbClr val="002060"/>
                </a:solidFill>
                <a:latin typeface="Franklin Gothic Book" pitchFamily="34" charset="0"/>
              </a:rPr>
              <a:t>2) Propriété des ouvrages </a:t>
            </a:r>
            <a:r>
              <a:rPr lang="fr-FR" dirty="0">
                <a:solidFill>
                  <a:srgbClr val="002060"/>
                </a:solidFill>
                <a:latin typeface="Franklin Gothic Book" pitchFamily="34" charset="0"/>
              </a:rPr>
              <a:t>du réseau public de transport</a:t>
            </a:r>
          </a:p>
          <a:p>
            <a:pPr algn="just">
              <a:lnSpc>
                <a:spcPct val="200000"/>
              </a:lnSpc>
            </a:pPr>
            <a:r>
              <a:rPr lang="fr-FR" b="1" dirty="0" smtClean="0">
                <a:solidFill>
                  <a:srgbClr val="002060"/>
                </a:solidFill>
                <a:latin typeface="Franklin Gothic Book" pitchFamily="34" charset="0"/>
              </a:rPr>
              <a:t>B) </a:t>
            </a:r>
            <a:r>
              <a:rPr lang="fr-FR" b="1" dirty="0">
                <a:solidFill>
                  <a:srgbClr val="002060"/>
                </a:solidFill>
                <a:latin typeface="Franklin Gothic Book" pitchFamily="34" charset="0"/>
              </a:rPr>
              <a:t>Indépendance </a:t>
            </a:r>
            <a:r>
              <a:rPr lang="fr-FR" dirty="0">
                <a:solidFill>
                  <a:srgbClr val="002060"/>
                </a:solidFill>
                <a:latin typeface="Franklin Gothic Book" pitchFamily="34" charset="0"/>
              </a:rPr>
              <a:t>du gestionnaire du réseau de transport</a:t>
            </a:r>
          </a:p>
          <a:p>
            <a:pPr algn="just">
              <a:lnSpc>
                <a:spcPct val="200000"/>
              </a:lnSpc>
            </a:pPr>
            <a:r>
              <a:rPr lang="fr-FR" b="1" dirty="0" smtClean="0">
                <a:solidFill>
                  <a:srgbClr val="002060"/>
                </a:solidFill>
                <a:latin typeface="Franklin Gothic Book" pitchFamily="34" charset="0"/>
              </a:rPr>
              <a:t>C) </a:t>
            </a:r>
            <a:r>
              <a:rPr lang="fr-FR" b="1" dirty="0">
                <a:solidFill>
                  <a:srgbClr val="002060"/>
                </a:solidFill>
                <a:latin typeface="Franklin Gothic Book" pitchFamily="34" charset="0"/>
              </a:rPr>
              <a:t>Missions </a:t>
            </a:r>
            <a:r>
              <a:rPr lang="fr-FR" dirty="0">
                <a:solidFill>
                  <a:srgbClr val="002060"/>
                </a:solidFill>
                <a:latin typeface="Franklin Gothic Book" pitchFamily="34" charset="0"/>
              </a:rPr>
              <a:t>du gestionnaire du réseau de transport</a:t>
            </a:r>
          </a:p>
          <a:p>
            <a:pPr lvl="2" algn="just">
              <a:lnSpc>
                <a:spcPct val="200000"/>
              </a:lnSpc>
            </a:pPr>
            <a:r>
              <a:rPr lang="fr-FR" b="1" dirty="0" smtClean="0">
                <a:solidFill>
                  <a:srgbClr val="002060"/>
                </a:solidFill>
                <a:latin typeface="Franklin Gothic Book" pitchFamily="34" charset="0"/>
              </a:rPr>
              <a:t>1</a:t>
            </a:r>
            <a:r>
              <a:rPr lang="fr-FR" b="1" dirty="0">
                <a:solidFill>
                  <a:srgbClr val="002060"/>
                </a:solidFill>
                <a:latin typeface="Franklin Gothic Book" pitchFamily="34" charset="0"/>
              </a:rPr>
              <a:t>) Développement </a:t>
            </a:r>
            <a:r>
              <a:rPr lang="fr-FR" dirty="0">
                <a:solidFill>
                  <a:srgbClr val="002060"/>
                </a:solidFill>
                <a:latin typeface="Franklin Gothic Book" pitchFamily="34" charset="0"/>
              </a:rPr>
              <a:t>du réseau</a:t>
            </a:r>
          </a:p>
          <a:p>
            <a:pPr lvl="2" algn="just">
              <a:lnSpc>
                <a:spcPct val="200000"/>
              </a:lnSpc>
            </a:pPr>
            <a:r>
              <a:rPr lang="fr-FR" b="1" dirty="0">
                <a:solidFill>
                  <a:srgbClr val="002060"/>
                </a:solidFill>
                <a:latin typeface="Franklin Gothic Book" pitchFamily="34" charset="0"/>
              </a:rPr>
              <a:t>2) Raccordement et interopérabilité </a:t>
            </a:r>
            <a:r>
              <a:rPr lang="fr-FR" dirty="0">
                <a:solidFill>
                  <a:srgbClr val="002060"/>
                </a:solidFill>
                <a:latin typeface="Franklin Gothic Book" pitchFamily="34" charset="0"/>
              </a:rPr>
              <a:t>des réseaux</a:t>
            </a:r>
          </a:p>
          <a:p>
            <a:pPr lvl="2" algn="just">
              <a:lnSpc>
                <a:spcPct val="200000"/>
              </a:lnSpc>
            </a:pPr>
            <a:r>
              <a:rPr lang="fr-FR" b="1" dirty="0">
                <a:solidFill>
                  <a:srgbClr val="002060"/>
                </a:solidFill>
                <a:latin typeface="Franklin Gothic Book" pitchFamily="34" charset="0"/>
              </a:rPr>
              <a:t>3) Gestion des flux</a:t>
            </a:r>
          </a:p>
          <a:p>
            <a:pPr algn="just">
              <a:lnSpc>
                <a:spcPct val="200000"/>
              </a:lnSpc>
            </a:pPr>
            <a:r>
              <a:rPr lang="fr-FR" b="1" dirty="0" smtClean="0">
                <a:solidFill>
                  <a:srgbClr val="002060"/>
                </a:solidFill>
                <a:latin typeface="Franklin Gothic Book" pitchFamily="34" charset="0"/>
              </a:rPr>
              <a:t>D) </a:t>
            </a:r>
            <a:r>
              <a:rPr lang="fr-FR" b="1" dirty="0">
                <a:solidFill>
                  <a:srgbClr val="002060"/>
                </a:solidFill>
                <a:latin typeface="Franklin Gothic Book" pitchFamily="34" charset="0"/>
              </a:rPr>
              <a:t>Désignation </a:t>
            </a:r>
            <a:r>
              <a:rPr lang="fr-FR" dirty="0">
                <a:solidFill>
                  <a:srgbClr val="002060"/>
                </a:solidFill>
                <a:latin typeface="Franklin Gothic Book" pitchFamily="34" charset="0"/>
              </a:rPr>
              <a:t>du gestionnaire du réseau de transport</a:t>
            </a:r>
          </a:p>
        </p:txBody>
      </p:sp>
    </p:spTree>
    <p:extLst>
      <p:ext uri="{BB962C8B-B14F-4D97-AF65-F5344CB8AC3E}">
        <p14:creationId xmlns:p14="http://schemas.microsoft.com/office/powerpoint/2010/main" val="9635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LA </a:t>
            </a:r>
            <a:r>
              <a:rPr lang="fr-FR" b="1" dirty="0" smtClean="0">
                <a:solidFill>
                  <a:schemeClr val="accent2"/>
                </a:solidFill>
                <a:latin typeface="Franklin Gothic Medium" panose="020B0603020102020204" pitchFamily="34" charset="0"/>
              </a:rPr>
              <a:t>DISTRIBUTION</a:t>
            </a:r>
            <a:endParaRPr lang="fr-FR" b="1" dirty="0">
              <a:solidFill>
                <a:schemeClr val="accent2"/>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9592" y="1522537"/>
            <a:ext cx="8028384" cy="4031873"/>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fr-FR" sz="1600" dirty="0">
                <a:solidFill>
                  <a:srgbClr val="002060"/>
                </a:solidFill>
                <a:latin typeface="Franklin Gothic Book" pitchFamily="34" charset="0"/>
              </a:rPr>
              <a:t>Les réseaux publics de distribution d'électricité desservent en moyenne et basse tension (20 kV et 400 V), selon une architecture en arborescence, les consommateurs finals et les clients domestiques et professionnels (commerçants, artisans, petites industries). </a:t>
            </a: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b="1" dirty="0">
              <a:solidFill>
                <a:srgbClr val="002060"/>
              </a:solidFill>
              <a:latin typeface="Franklin Gothic Book" pitchFamily="34" charset="0"/>
            </a:endParaRPr>
          </a:p>
          <a:p>
            <a:pPr marL="285750" indent="-285750" algn="just">
              <a:buFont typeface="Arial" panose="020B0604020202020204" pitchFamily="34" charset="0"/>
              <a:buChar char="•"/>
            </a:pPr>
            <a:r>
              <a:rPr lang="fr-FR" sz="1600" b="1" dirty="0" smtClean="0">
                <a:solidFill>
                  <a:srgbClr val="002060"/>
                </a:solidFill>
                <a:latin typeface="Franklin Gothic Book" pitchFamily="34" charset="0"/>
              </a:rPr>
              <a:t>Leur </a:t>
            </a:r>
            <a:r>
              <a:rPr lang="fr-FR" sz="1600" b="1" dirty="0">
                <a:solidFill>
                  <a:srgbClr val="002060"/>
                </a:solidFill>
                <a:latin typeface="Franklin Gothic Book" pitchFamily="34" charset="0"/>
              </a:rPr>
              <a:t>longueur cumulée dépasse 1,3 million de kilomètres</a:t>
            </a:r>
            <a:r>
              <a:rPr lang="fr-FR" sz="1600" dirty="0">
                <a:solidFill>
                  <a:srgbClr val="002060"/>
                </a:solidFill>
                <a:latin typeface="Franklin Gothic Book" pitchFamily="34" charset="0"/>
              </a:rPr>
              <a:t>. L’interface entre les réseaux moyenne et basse tension est assurée par quelque </a:t>
            </a:r>
            <a:r>
              <a:rPr lang="fr-FR" sz="1600" b="1" dirty="0">
                <a:solidFill>
                  <a:srgbClr val="002060"/>
                </a:solidFill>
                <a:latin typeface="Franklin Gothic Book" pitchFamily="34" charset="0"/>
              </a:rPr>
              <a:t>700 000 « postes de distribution ».</a:t>
            </a: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a:solidFill>
                  <a:srgbClr val="002060"/>
                </a:solidFill>
                <a:latin typeface="Franklin Gothic Book" pitchFamily="34" charset="0"/>
              </a:rPr>
              <a:t>Le développement de la production d’énergie décentralisée (éolien, photovoltaïque, etc.) et de nouveaux usages (autoproduction, électromobilité, etc.) modifient le rôle des réseaux de distribution qui deviennent collecteurs de l'énergie produite par les plus petites installations de production.</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p:txBody>
      </p:sp>
    </p:spTree>
    <p:extLst>
      <p:ext uri="{BB962C8B-B14F-4D97-AF65-F5344CB8AC3E}">
        <p14:creationId xmlns:p14="http://schemas.microsoft.com/office/powerpoint/2010/main" val="42042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979" y="0"/>
            <a:ext cx="1855093" cy="10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29344B"/>
                </a:solidFill>
                <a:latin typeface="Franklin Gothic Medium" panose="020B0603020102020204" pitchFamily="34" charset="0"/>
              </a:rPr>
              <a:t> </a:t>
            </a:r>
            <a:r>
              <a:rPr lang="fr-FR" b="1" dirty="0">
                <a:solidFill>
                  <a:schemeClr val="accent2"/>
                </a:solidFill>
                <a:latin typeface="Franklin Gothic Medium" panose="020B0603020102020204" pitchFamily="34" charset="0"/>
              </a:rPr>
              <a:t>LA </a:t>
            </a:r>
            <a:r>
              <a:rPr lang="fr-FR" b="1" dirty="0" smtClean="0">
                <a:solidFill>
                  <a:schemeClr val="accent2"/>
                </a:solidFill>
                <a:latin typeface="Franklin Gothic Medium" panose="020B0603020102020204" pitchFamily="34" charset="0"/>
              </a:rPr>
              <a:t>DISTRIBUTION</a:t>
            </a:r>
            <a:endParaRPr lang="fr-FR" b="1" dirty="0">
              <a:solidFill>
                <a:schemeClr val="accent2"/>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7544" y="1338511"/>
            <a:ext cx="8568952" cy="5016758"/>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fr-FR" sz="1600" dirty="0" smtClean="0">
                <a:solidFill>
                  <a:srgbClr val="002060"/>
                </a:solidFill>
                <a:latin typeface="Franklin Gothic Book" pitchFamily="34" charset="0"/>
              </a:rPr>
              <a:t>Les </a:t>
            </a:r>
            <a:r>
              <a:rPr lang="fr-FR" sz="1600" dirty="0">
                <a:solidFill>
                  <a:srgbClr val="002060"/>
                </a:solidFill>
                <a:latin typeface="Franklin Gothic Book" pitchFamily="34" charset="0"/>
              </a:rPr>
              <a:t>réseaux publics de distribution sont </a:t>
            </a:r>
            <a:r>
              <a:rPr lang="fr-FR" sz="1600" b="1" dirty="0">
                <a:solidFill>
                  <a:srgbClr val="002060"/>
                </a:solidFill>
                <a:latin typeface="Franklin Gothic Book" pitchFamily="34" charset="0"/>
              </a:rPr>
              <a:t>la propriété des communes</a:t>
            </a:r>
            <a:r>
              <a:rPr lang="fr-FR" sz="1600" dirty="0">
                <a:solidFill>
                  <a:srgbClr val="002060"/>
                </a:solidFill>
                <a:latin typeface="Franklin Gothic Book" pitchFamily="34" charset="0"/>
              </a:rPr>
              <a:t> qui peuvent déléguer tout ou partie de leur compétence d’autorité </a:t>
            </a:r>
            <a:r>
              <a:rPr lang="fr-FR" sz="1600" dirty="0" err="1">
                <a:solidFill>
                  <a:srgbClr val="002060"/>
                </a:solidFill>
                <a:latin typeface="Franklin Gothic Book" pitchFamily="34" charset="0"/>
              </a:rPr>
              <a:t>concédante</a:t>
            </a:r>
            <a:r>
              <a:rPr lang="fr-FR" sz="1600" dirty="0">
                <a:solidFill>
                  <a:srgbClr val="002060"/>
                </a:solidFill>
                <a:latin typeface="Franklin Gothic Book" pitchFamily="34" charset="0"/>
              </a:rPr>
              <a:t> à des syndicats intercommunaux ou départementaux. Si elles n'assurent pas elles-mêmes, par le biais de régies, la gestion de leurs réseaux de distribution, </a:t>
            </a:r>
            <a:r>
              <a:rPr lang="fr-FR" sz="1600" b="1" dirty="0">
                <a:solidFill>
                  <a:srgbClr val="002060"/>
                </a:solidFill>
                <a:latin typeface="Franklin Gothic Book" pitchFamily="34" charset="0"/>
              </a:rPr>
              <a:t>les autorités </a:t>
            </a:r>
            <a:r>
              <a:rPr lang="fr-FR" sz="1600" b="1" dirty="0" err="1">
                <a:solidFill>
                  <a:srgbClr val="002060"/>
                </a:solidFill>
                <a:latin typeface="Franklin Gothic Book" pitchFamily="34" charset="0"/>
              </a:rPr>
              <a:t>concédantes</a:t>
            </a:r>
            <a:r>
              <a:rPr lang="fr-FR" sz="1600" b="1" dirty="0">
                <a:solidFill>
                  <a:srgbClr val="002060"/>
                </a:solidFill>
                <a:latin typeface="Franklin Gothic Book" pitchFamily="34" charset="0"/>
              </a:rPr>
              <a:t> </a:t>
            </a:r>
            <a:r>
              <a:rPr lang="fr-FR" sz="1600" dirty="0">
                <a:solidFill>
                  <a:srgbClr val="002060"/>
                </a:solidFill>
                <a:latin typeface="Franklin Gothic Book" pitchFamily="34" charset="0"/>
              </a:rPr>
              <a:t>la confient, par contrats, à un gestionnaire de réseau de distribution (GRD). </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b="1" dirty="0" err="1" smtClean="0">
                <a:solidFill>
                  <a:srgbClr val="002060"/>
                </a:solidFill>
                <a:latin typeface="Franklin Gothic Book" pitchFamily="34" charset="0"/>
              </a:rPr>
              <a:t>Enedis</a:t>
            </a:r>
            <a:r>
              <a:rPr lang="fr-FR" sz="1600" dirty="0" smtClean="0">
                <a:solidFill>
                  <a:srgbClr val="002060"/>
                </a:solidFill>
                <a:latin typeface="Franklin Gothic Book" pitchFamily="34" charset="0"/>
              </a:rPr>
              <a:t> </a:t>
            </a:r>
            <a:r>
              <a:rPr lang="fr-FR" sz="1600" dirty="0">
                <a:solidFill>
                  <a:srgbClr val="002060"/>
                </a:solidFill>
                <a:latin typeface="Franklin Gothic Book" pitchFamily="34" charset="0"/>
              </a:rPr>
              <a:t>et quelque 160 régies ou entreprises locales de distribution (ELD) se répartissent la gestion des réseaux publics de distribution qui acheminent l’électricité à la maille locale. </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a:solidFill>
                  <a:srgbClr val="002060"/>
                </a:solidFill>
                <a:latin typeface="Franklin Gothic Book" pitchFamily="34" charset="0"/>
              </a:rPr>
              <a:t>La </a:t>
            </a:r>
            <a:r>
              <a:rPr lang="fr-FR" sz="1600" b="1" dirty="0">
                <a:solidFill>
                  <a:srgbClr val="002060"/>
                </a:solidFill>
                <a:latin typeface="Franklin Gothic Book" pitchFamily="34" charset="0"/>
              </a:rPr>
              <a:t>CRE</a:t>
            </a:r>
            <a:r>
              <a:rPr lang="fr-FR" sz="1600" dirty="0">
                <a:solidFill>
                  <a:srgbClr val="002060"/>
                </a:solidFill>
                <a:latin typeface="Franklin Gothic Book" pitchFamily="34" charset="0"/>
              </a:rPr>
              <a:t> régule plus spécifiquement les </a:t>
            </a:r>
            <a:r>
              <a:rPr lang="fr-FR" sz="1600" b="1" dirty="0">
                <a:solidFill>
                  <a:srgbClr val="002060"/>
                </a:solidFill>
                <a:latin typeface="Franklin Gothic Book" pitchFamily="34" charset="0"/>
              </a:rPr>
              <a:t>7 GRD électrique </a:t>
            </a:r>
            <a:r>
              <a:rPr lang="fr-FR" sz="1600" dirty="0">
                <a:solidFill>
                  <a:srgbClr val="002060"/>
                </a:solidFill>
                <a:latin typeface="Franklin Gothic Book" pitchFamily="34" charset="0"/>
              </a:rPr>
              <a:t>qui desservent plus de 100 000 clients :</a:t>
            </a:r>
          </a:p>
          <a:p>
            <a:pPr marL="1657350" lvl="3" indent="-285750" algn="just">
              <a:buFont typeface="Arial" panose="020B0604020202020204" pitchFamily="34" charset="0"/>
              <a:buChar char="•"/>
            </a:pPr>
            <a:r>
              <a:rPr lang="fr-FR" sz="1600" dirty="0" err="1" smtClean="0">
                <a:solidFill>
                  <a:srgbClr val="002060"/>
                </a:solidFill>
                <a:latin typeface="Franklin Gothic Book" pitchFamily="34" charset="0"/>
              </a:rPr>
              <a:t>Enedis</a:t>
            </a:r>
            <a:r>
              <a:rPr lang="fr-FR" sz="1600" dirty="0" smtClean="0">
                <a:solidFill>
                  <a:srgbClr val="002060"/>
                </a:solidFill>
                <a:latin typeface="Franklin Gothic Book" pitchFamily="34" charset="0"/>
              </a:rPr>
              <a:t> </a:t>
            </a:r>
            <a:r>
              <a:rPr lang="fr-FR" sz="1600" dirty="0">
                <a:solidFill>
                  <a:srgbClr val="002060"/>
                </a:solidFill>
                <a:latin typeface="Franklin Gothic Book" pitchFamily="34" charset="0"/>
              </a:rPr>
              <a:t>qui dessert 95 % du territoire métropolitain continental ;</a:t>
            </a:r>
          </a:p>
          <a:p>
            <a:pPr marL="1657350" lvl="3" indent="-285750" algn="just">
              <a:buFont typeface="Arial" panose="020B0604020202020204" pitchFamily="34" charset="0"/>
              <a:buChar char="•"/>
            </a:pPr>
            <a:r>
              <a:rPr lang="fr-FR" sz="1600" dirty="0">
                <a:solidFill>
                  <a:srgbClr val="002060"/>
                </a:solidFill>
                <a:latin typeface="Franklin Gothic Book" pitchFamily="34" charset="0"/>
              </a:rPr>
              <a:t>SER (Strasbourg) ;</a:t>
            </a:r>
          </a:p>
          <a:p>
            <a:pPr marL="1657350" lvl="3" indent="-285750" algn="just">
              <a:buFont typeface="Arial" panose="020B0604020202020204" pitchFamily="34" charset="0"/>
              <a:buChar char="•"/>
            </a:pPr>
            <a:r>
              <a:rPr lang="fr-FR" sz="1600" dirty="0">
                <a:solidFill>
                  <a:srgbClr val="002060"/>
                </a:solidFill>
                <a:latin typeface="Franklin Gothic Book" pitchFamily="34" charset="0"/>
              </a:rPr>
              <a:t>URM (Metz) ;</a:t>
            </a:r>
          </a:p>
          <a:p>
            <a:pPr marL="1657350" lvl="3" indent="-285750" algn="just">
              <a:buFont typeface="Arial" panose="020B0604020202020204" pitchFamily="34" charset="0"/>
              <a:buChar char="•"/>
            </a:pPr>
            <a:r>
              <a:rPr lang="fr-FR" sz="1600" dirty="0" err="1">
                <a:solidFill>
                  <a:srgbClr val="002060"/>
                </a:solidFill>
                <a:latin typeface="Franklin Gothic Book" pitchFamily="34" charset="0"/>
              </a:rPr>
              <a:t>Gérédis</a:t>
            </a:r>
            <a:r>
              <a:rPr lang="fr-FR" sz="1600" dirty="0">
                <a:solidFill>
                  <a:srgbClr val="002060"/>
                </a:solidFill>
                <a:latin typeface="Franklin Gothic Book" pitchFamily="34" charset="0"/>
              </a:rPr>
              <a:t> (Deux-Sèvres) ;</a:t>
            </a:r>
          </a:p>
          <a:p>
            <a:pPr marL="1657350" lvl="3" indent="-285750" algn="just">
              <a:buFont typeface="Arial" panose="020B0604020202020204" pitchFamily="34" charset="0"/>
              <a:buChar char="•"/>
            </a:pPr>
            <a:r>
              <a:rPr lang="fr-FR" sz="1600" dirty="0">
                <a:solidFill>
                  <a:srgbClr val="002060"/>
                </a:solidFill>
                <a:latin typeface="Franklin Gothic Book" pitchFamily="34" charset="0"/>
              </a:rPr>
              <a:t>SRD (Vienne) ;</a:t>
            </a:r>
          </a:p>
          <a:p>
            <a:pPr marL="1657350" lvl="3" indent="-285750" algn="just">
              <a:buFont typeface="Arial" panose="020B0604020202020204" pitchFamily="34" charset="0"/>
              <a:buChar char="•"/>
            </a:pPr>
            <a:r>
              <a:rPr lang="fr-FR" sz="1600" dirty="0">
                <a:solidFill>
                  <a:srgbClr val="002060"/>
                </a:solidFill>
                <a:latin typeface="Franklin Gothic Book" pitchFamily="34" charset="0"/>
              </a:rPr>
              <a:t>GEG (Grenoble) ;</a:t>
            </a:r>
          </a:p>
          <a:p>
            <a:pPr marL="1657350" lvl="3" indent="-285750" algn="just">
              <a:buFont typeface="Arial" panose="020B0604020202020204" pitchFamily="34" charset="0"/>
              <a:buChar char="•"/>
            </a:pPr>
            <a:r>
              <a:rPr lang="fr-FR" sz="1600" dirty="0">
                <a:solidFill>
                  <a:srgbClr val="002060"/>
                </a:solidFill>
                <a:latin typeface="Franklin Gothic Book" pitchFamily="34" charset="0"/>
              </a:rPr>
              <a:t>la direction des systèmes électriques insulaires d’EDF (EDF SEI) qui dessert la Corse et la </a:t>
            </a:r>
            <a:r>
              <a:rPr lang="fr-FR" sz="1600" dirty="0" smtClean="0">
                <a:solidFill>
                  <a:srgbClr val="002060"/>
                </a:solidFill>
                <a:latin typeface="Franklin Gothic Book" pitchFamily="34" charset="0"/>
              </a:rPr>
              <a:t>plupart des </a:t>
            </a:r>
            <a:r>
              <a:rPr lang="fr-FR" sz="1600" dirty="0">
                <a:solidFill>
                  <a:srgbClr val="002060"/>
                </a:solidFill>
                <a:latin typeface="Franklin Gothic Book" pitchFamily="34" charset="0"/>
              </a:rPr>
              <a:t>départements et collectivités </a:t>
            </a:r>
            <a:r>
              <a:rPr lang="fr-FR" sz="1600" dirty="0" smtClean="0">
                <a:solidFill>
                  <a:srgbClr val="002060"/>
                </a:solidFill>
                <a:latin typeface="Franklin Gothic Book" pitchFamily="34" charset="0"/>
              </a:rPr>
              <a:t>d’outre-mer.</a:t>
            </a: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p:txBody>
      </p:sp>
    </p:spTree>
    <p:extLst>
      <p:ext uri="{BB962C8B-B14F-4D97-AF65-F5344CB8AC3E}">
        <p14:creationId xmlns:p14="http://schemas.microsoft.com/office/powerpoint/2010/main" val="18662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924803" y="147539"/>
            <a:ext cx="7920880" cy="854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LA </a:t>
            </a:r>
            <a:r>
              <a:rPr lang="fr-FR" b="1" dirty="0" smtClean="0">
                <a:solidFill>
                  <a:schemeClr val="accent2"/>
                </a:solidFill>
                <a:latin typeface="Franklin Gothic Medium" panose="020B0603020102020204" pitchFamily="34" charset="0"/>
              </a:rPr>
              <a:t>DISTRIBUTION</a:t>
            </a:r>
            <a:endParaRPr lang="fr-FR" b="1" dirty="0">
              <a:solidFill>
                <a:schemeClr val="accent2"/>
              </a:solidFill>
              <a:latin typeface="Franklin Gothic Medium" panose="020B0603020102020204"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7544" y="970856"/>
            <a:ext cx="8568952" cy="4893647"/>
          </a:xfrm>
          <a:prstGeom prst="rect">
            <a:avLst/>
          </a:prstGeom>
          <a:solidFill>
            <a:schemeClr val="bg1"/>
          </a:solidFill>
        </p:spPr>
        <p:txBody>
          <a:bodyPr wrap="square">
            <a:spAutoFit/>
          </a:bodyPr>
          <a:lstStyle/>
          <a:p>
            <a:pPr algn="just">
              <a:lnSpc>
                <a:spcPct val="150000"/>
              </a:lnSpc>
            </a:pPr>
            <a:r>
              <a:rPr lang="fr-FR" sz="1600" dirty="0" smtClean="0">
                <a:solidFill>
                  <a:srgbClr val="002060"/>
                </a:solidFill>
                <a:latin typeface="Franklin Gothic Book" pitchFamily="34" charset="0"/>
              </a:rPr>
              <a:t>I) </a:t>
            </a:r>
            <a:r>
              <a:rPr lang="fr-FR" sz="1600" b="1" dirty="0">
                <a:solidFill>
                  <a:srgbClr val="002060"/>
                </a:solidFill>
                <a:latin typeface="Franklin Gothic Book" pitchFamily="34" charset="0"/>
              </a:rPr>
              <a:t>Service public local </a:t>
            </a:r>
            <a:r>
              <a:rPr lang="fr-FR" sz="1600" dirty="0">
                <a:solidFill>
                  <a:srgbClr val="002060"/>
                </a:solidFill>
                <a:latin typeface="Franklin Gothic Book" pitchFamily="34" charset="0"/>
              </a:rPr>
              <a:t>de la distribution d'électricité</a:t>
            </a:r>
          </a:p>
          <a:p>
            <a:pPr marL="1657350" lvl="3" indent="-285750" algn="just">
              <a:lnSpc>
                <a:spcPct val="150000"/>
              </a:lnSpc>
              <a:buFont typeface="Wingdings" panose="05000000000000000000" pitchFamily="2" charset="2"/>
              <a:buChar char="ü"/>
            </a:pPr>
            <a:r>
              <a:rPr lang="fr-FR" sz="1600" dirty="0">
                <a:solidFill>
                  <a:srgbClr val="002060"/>
                </a:solidFill>
                <a:latin typeface="Franklin Gothic Book" pitchFamily="34" charset="0"/>
              </a:rPr>
              <a:t>Service public </a:t>
            </a:r>
            <a:r>
              <a:rPr lang="fr-FR" sz="1600" b="1" dirty="0">
                <a:solidFill>
                  <a:srgbClr val="002060"/>
                </a:solidFill>
                <a:latin typeface="Franklin Gothic Book" pitchFamily="34" charset="0"/>
              </a:rPr>
              <a:t>industriel et commercial</a:t>
            </a:r>
          </a:p>
          <a:p>
            <a:pPr marL="1657350" lvl="3" indent="-285750" algn="just">
              <a:lnSpc>
                <a:spcPct val="150000"/>
              </a:lnSpc>
              <a:buFont typeface="Wingdings" panose="05000000000000000000" pitchFamily="2" charset="2"/>
              <a:buChar char="ü"/>
            </a:pPr>
            <a:r>
              <a:rPr lang="fr-FR" sz="1600" b="1" dirty="0">
                <a:solidFill>
                  <a:srgbClr val="002060"/>
                </a:solidFill>
                <a:latin typeface="Franklin Gothic Book" pitchFamily="34" charset="0"/>
              </a:rPr>
              <a:t>Monopole </a:t>
            </a:r>
            <a:endParaRPr lang="fr-FR" sz="1600" b="1" dirty="0">
              <a:solidFill>
                <a:srgbClr val="002060"/>
              </a:solidFill>
              <a:latin typeface="Franklin Gothic Book" pitchFamily="34" charset="0"/>
            </a:endParaRPr>
          </a:p>
          <a:p>
            <a:pPr algn="just">
              <a:lnSpc>
                <a:spcPct val="150000"/>
              </a:lnSpc>
            </a:pPr>
            <a:r>
              <a:rPr lang="fr-FR" sz="1600" dirty="0" smtClean="0">
                <a:solidFill>
                  <a:srgbClr val="002060"/>
                </a:solidFill>
                <a:latin typeface="Franklin Gothic Book" pitchFamily="34" charset="0"/>
              </a:rPr>
              <a:t>II</a:t>
            </a:r>
            <a:r>
              <a:rPr lang="fr-FR" sz="1600" dirty="0" smtClean="0">
                <a:solidFill>
                  <a:srgbClr val="002060"/>
                </a:solidFill>
                <a:latin typeface="Franklin Gothic Book" pitchFamily="34" charset="0"/>
              </a:rPr>
              <a:t>) </a:t>
            </a:r>
            <a:r>
              <a:rPr lang="fr-FR" sz="1600" b="1" dirty="0">
                <a:solidFill>
                  <a:srgbClr val="002060"/>
                </a:solidFill>
                <a:latin typeface="Franklin Gothic Book" pitchFamily="34" charset="0"/>
              </a:rPr>
              <a:t>Conséquences de l'ouverture à la concurrence </a:t>
            </a:r>
            <a:r>
              <a:rPr lang="fr-FR" sz="1600" dirty="0">
                <a:solidFill>
                  <a:srgbClr val="002060"/>
                </a:solidFill>
                <a:latin typeface="Franklin Gothic Book" pitchFamily="34" charset="0"/>
              </a:rPr>
              <a:t>du marché de l'électricité</a:t>
            </a:r>
          </a:p>
          <a:p>
            <a:pPr algn="just">
              <a:lnSpc>
                <a:spcPct val="150000"/>
              </a:lnSpc>
            </a:pPr>
            <a:r>
              <a:rPr lang="fr-FR" sz="1600" dirty="0" smtClean="0">
                <a:solidFill>
                  <a:srgbClr val="002060"/>
                </a:solidFill>
                <a:latin typeface="Franklin Gothic Book" pitchFamily="34" charset="0"/>
              </a:rPr>
              <a:t>III) </a:t>
            </a:r>
            <a:r>
              <a:rPr lang="fr-FR" sz="1600" b="1" dirty="0">
                <a:solidFill>
                  <a:srgbClr val="002060"/>
                </a:solidFill>
                <a:latin typeface="Franklin Gothic Book" pitchFamily="34" charset="0"/>
              </a:rPr>
              <a:t>Identification </a:t>
            </a:r>
            <a:r>
              <a:rPr lang="fr-FR" sz="1600" dirty="0">
                <a:solidFill>
                  <a:srgbClr val="002060"/>
                </a:solidFill>
                <a:latin typeface="Franklin Gothic Book" pitchFamily="34" charset="0"/>
              </a:rPr>
              <a:t>du réseau public de distribution</a:t>
            </a:r>
          </a:p>
          <a:p>
            <a:pPr marL="1657350" lvl="3" indent="-285750" algn="just">
              <a:lnSpc>
                <a:spcPct val="150000"/>
              </a:lnSpc>
              <a:buFont typeface="Wingdings" panose="05000000000000000000" pitchFamily="2" charset="2"/>
              <a:buChar char="ü"/>
            </a:pPr>
            <a:r>
              <a:rPr lang="fr-FR" sz="1600" b="1" dirty="0">
                <a:solidFill>
                  <a:srgbClr val="002060"/>
                </a:solidFill>
                <a:latin typeface="Franklin Gothic Book" pitchFamily="34" charset="0"/>
              </a:rPr>
              <a:t>Consistance</a:t>
            </a:r>
            <a:r>
              <a:rPr lang="fr-FR" sz="1600" dirty="0">
                <a:solidFill>
                  <a:srgbClr val="002060"/>
                </a:solidFill>
                <a:latin typeface="Franklin Gothic Book" pitchFamily="34" charset="0"/>
              </a:rPr>
              <a:t> du réseau public de distribution</a:t>
            </a:r>
          </a:p>
          <a:p>
            <a:pPr marL="1657350" lvl="3" indent="-285750" algn="just">
              <a:lnSpc>
                <a:spcPct val="150000"/>
              </a:lnSpc>
              <a:buFont typeface="Wingdings" panose="05000000000000000000" pitchFamily="2" charset="2"/>
              <a:buChar char="ü"/>
            </a:pPr>
            <a:r>
              <a:rPr lang="fr-FR" sz="1600" b="1" dirty="0">
                <a:solidFill>
                  <a:srgbClr val="002060"/>
                </a:solidFill>
                <a:latin typeface="Franklin Gothic Book" pitchFamily="34" charset="0"/>
              </a:rPr>
              <a:t>Propriété</a:t>
            </a:r>
            <a:r>
              <a:rPr lang="fr-FR" sz="1600" dirty="0">
                <a:solidFill>
                  <a:srgbClr val="002060"/>
                </a:solidFill>
                <a:latin typeface="Franklin Gothic Book" pitchFamily="34" charset="0"/>
              </a:rPr>
              <a:t> des ouvrages</a:t>
            </a:r>
          </a:p>
          <a:p>
            <a:pPr marL="1657350" lvl="3" indent="-285750" algn="just">
              <a:lnSpc>
                <a:spcPct val="150000"/>
              </a:lnSpc>
              <a:buFont typeface="Wingdings" panose="05000000000000000000" pitchFamily="2" charset="2"/>
              <a:buChar char="ü"/>
            </a:pPr>
            <a:r>
              <a:rPr lang="fr-FR" sz="1600" b="1" dirty="0">
                <a:solidFill>
                  <a:srgbClr val="002060"/>
                </a:solidFill>
                <a:latin typeface="Franklin Gothic Book" pitchFamily="34" charset="0"/>
              </a:rPr>
              <a:t>Nature juridique </a:t>
            </a:r>
            <a:r>
              <a:rPr lang="fr-FR" sz="1600" dirty="0">
                <a:solidFill>
                  <a:srgbClr val="002060"/>
                </a:solidFill>
                <a:latin typeface="Franklin Gothic Book" pitchFamily="34" charset="0"/>
              </a:rPr>
              <a:t>des ouvrages</a:t>
            </a:r>
          </a:p>
          <a:p>
            <a:pPr algn="just">
              <a:lnSpc>
                <a:spcPct val="150000"/>
              </a:lnSpc>
            </a:pPr>
            <a:r>
              <a:rPr lang="fr-FR" sz="1600" b="1" dirty="0" smtClean="0">
                <a:solidFill>
                  <a:srgbClr val="002060"/>
                </a:solidFill>
                <a:latin typeface="Franklin Gothic Book" pitchFamily="34" charset="0"/>
              </a:rPr>
              <a:t>IV) </a:t>
            </a:r>
            <a:r>
              <a:rPr lang="fr-FR" sz="1600" b="1" dirty="0">
                <a:solidFill>
                  <a:srgbClr val="002060"/>
                </a:solidFill>
                <a:latin typeface="Franklin Gothic Book" pitchFamily="34" charset="0"/>
              </a:rPr>
              <a:t>Missions </a:t>
            </a:r>
            <a:r>
              <a:rPr lang="fr-FR" sz="1600" dirty="0">
                <a:solidFill>
                  <a:srgbClr val="002060"/>
                </a:solidFill>
                <a:latin typeface="Franklin Gothic Book" pitchFamily="34" charset="0"/>
              </a:rPr>
              <a:t>du gestionnaire du réseau public de distribution</a:t>
            </a:r>
          </a:p>
          <a:p>
            <a:pPr algn="just">
              <a:lnSpc>
                <a:spcPct val="150000"/>
              </a:lnSpc>
            </a:pPr>
            <a:r>
              <a:rPr lang="fr-FR" sz="1600" b="1" dirty="0" smtClean="0">
                <a:solidFill>
                  <a:srgbClr val="002060"/>
                </a:solidFill>
                <a:latin typeface="Franklin Gothic Book" pitchFamily="34" charset="0"/>
              </a:rPr>
              <a:t>V) </a:t>
            </a:r>
            <a:r>
              <a:rPr lang="fr-FR" sz="1600" b="1" dirty="0">
                <a:solidFill>
                  <a:srgbClr val="002060"/>
                </a:solidFill>
                <a:latin typeface="Franklin Gothic Book" pitchFamily="34" charset="0"/>
              </a:rPr>
              <a:t>Contrats de concession</a:t>
            </a:r>
          </a:p>
          <a:p>
            <a:pPr marL="1657350" lvl="3" indent="-285750" algn="just">
              <a:lnSpc>
                <a:spcPct val="150000"/>
              </a:lnSpc>
              <a:buFont typeface="Wingdings" panose="05000000000000000000" pitchFamily="2" charset="2"/>
              <a:buChar char="ü"/>
            </a:pPr>
            <a:r>
              <a:rPr lang="fr-FR" sz="1600" b="1" dirty="0">
                <a:solidFill>
                  <a:srgbClr val="002060"/>
                </a:solidFill>
                <a:latin typeface="Franklin Gothic Book" pitchFamily="34" charset="0"/>
              </a:rPr>
              <a:t>Autorités </a:t>
            </a:r>
            <a:r>
              <a:rPr lang="fr-FR" sz="1600" b="1" dirty="0" err="1">
                <a:solidFill>
                  <a:srgbClr val="002060"/>
                </a:solidFill>
                <a:latin typeface="Franklin Gothic Book" pitchFamily="34" charset="0"/>
              </a:rPr>
              <a:t>concédantes</a:t>
            </a:r>
            <a:endParaRPr lang="fr-FR" sz="1600" b="1" dirty="0">
              <a:solidFill>
                <a:srgbClr val="002060"/>
              </a:solidFill>
              <a:latin typeface="Franklin Gothic Book" pitchFamily="34" charset="0"/>
            </a:endParaRPr>
          </a:p>
          <a:p>
            <a:pPr marL="1657350" lvl="3" indent="-285750" algn="just">
              <a:lnSpc>
                <a:spcPct val="150000"/>
              </a:lnSpc>
              <a:buFont typeface="Wingdings" panose="05000000000000000000" pitchFamily="2" charset="2"/>
              <a:buChar char="ü"/>
            </a:pPr>
            <a:r>
              <a:rPr lang="fr-FR" sz="1600" dirty="0">
                <a:solidFill>
                  <a:srgbClr val="002060"/>
                </a:solidFill>
                <a:latin typeface="Franklin Gothic Book" pitchFamily="34" charset="0"/>
              </a:rPr>
              <a:t>Désignation des concessionnaires</a:t>
            </a:r>
          </a:p>
          <a:p>
            <a:pPr marL="1657350" lvl="3" indent="-285750" algn="just">
              <a:lnSpc>
                <a:spcPct val="150000"/>
              </a:lnSpc>
              <a:buFont typeface="Wingdings" panose="05000000000000000000" pitchFamily="2" charset="2"/>
              <a:buChar char="ü"/>
            </a:pPr>
            <a:r>
              <a:rPr lang="fr-FR" sz="1600" dirty="0">
                <a:solidFill>
                  <a:srgbClr val="002060"/>
                </a:solidFill>
                <a:latin typeface="Franklin Gothic Book" pitchFamily="34" charset="0"/>
              </a:rPr>
              <a:t>Contractualisation des obligations</a:t>
            </a:r>
          </a:p>
        </p:txBody>
      </p:sp>
    </p:spTree>
    <p:extLst>
      <p:ext uri="{BB962C8B-B14F-4D97-AF65-F5344CB8AC3E}">
        <p14:creationId xmlns:p14="http://schemas.microsoft.com/office/powerpoint/2010/main" val="29980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112474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40" y="1700808"/>
            <a:ext cx="8685856" cy="4176464"/>
          </a:xfrm>
          <a:prstGeom prst="rect">
            <a:avLst/>
          </a:prstGeom>
        </p:spPr>
      </p:pic>
      <p:sp>
        <p:nvSpPr>
          <p:cNvPr id="7" name="Sous-titre 2"/>
          <p:cNvSpPr txBox="1">
            <a:spLocks noGrp="1"/>
          </p:cNvSpPr>
          <p:nvPr>
            <p:ph type="title"/>
          </p:nvPr>
        </p:nvSpPr>
        <p:spPr>
          <a:xfrm>
            <a:off x="879063" y="332656"/>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V Et 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3392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29344B"/>
                </a:solidFill>
                <a:latin typeface="Franklin Gothic Medium" panose="020B0603020102020204" pitchFamily="34" charset="0"/>
              </a:rPr>
              <a:t> </a:t>
            </a:r>
            <a:r>
              <a:rPr lang="fr-FR" b="1" dirty="0" smtClean="0">
                <a:solidFill>
                  <a:schemeClr val="accent2"/>
                </a:solidFill>
                <a:latin typeface="Franklin Gothic Medium" panose="020B0603020102020204" pitchFamily="34" charset="0"/>
              </a:rPr>
              <a:t>Et dans le Calvados…</a:t>
            </a:r>
            <a:endParaRPr lang="fr-FR" b="1" dirty="0">
              <a:solidFill>
                <a:schemeClr val="accent2"/>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graphicFrame>
        <p:nvGraphicFramePr>
          <p:cNvPr id="2" name="Diagramme 1"/>
          <p:cNvGraphicFramePr/>
          <p:nvPr>
            <p:extLst>
              <p:ext uri="{D42A27DB-BD31-4B8C-83A1-F6EECF244321}">
                <p14:modId xmlns:p14="http://schemas.microsoft.com/office/powerpoint/2010/main" val="4144032216"/>
              </p:ext>
            </p:extLst>
          </p:nvPr>
        </p:nvGraphicFramePr>
        <p:xfrm>
          <a:off x="899592" y="980728"/>
          <a:ext cx="77768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3509975" y="3068960"/>
            <a:ext cx="1584176" cy="646331"/>
          </a:xfrm>
          <a:prstGeom prst="rect">
            <a:avLst/>
          </a:prstGeom>
          <a:noFill/>
        </p:spPr>
        <p:txBody>
          <a:bodyPr wrap="square" rtlCol="0">
            <a:spAutoFit/>
          </a:bodyPr>
          <a:lstStyle/>
          <a:p>
            <a:pPr algn="ctr"/>
            <a:r>
              <a:rPr lang="fr-FR" b="1" dirty="0" smtClean="0">
                <a:latin typeface="Franklin Gothic Book" panose="020B0503020102020204" pitchFamily="34" charset="0"/>
              </a:rPr>
              <a:t>Transfert de compétence</a:t>
            </a:r>
            <a:endParaRPr lang="fr-FR" b="1" dirty="0">
              <a:latin typeface="Franklin Gothic Book" panose="020B0503020102020204" pitchFamily="34" charset="0"/>
            </a:endParaRPr>
          </a:p>
        </p:txBody>
      </p:sp>
      <p:sp>
        <p:nvSpPr>
          <p:cNvPr id="10" name="ZoneTexte 9"/>
          <p:cNvSpPr txBox="1"/>
          <p:nvPr/>
        </p:nvSpPr>
        <p:spPr>
          <a:xfrm>
            <a:off x="7222799" y="3099445"/>
            <a:ext cx="1584176" cy="923330"/>
          </a:xfrm>
          <a:prstGeom prst="rect">
            <a:avLst/>
          </a:prstGeom>
          <a:noFill/>
        </p:spPr>
        <p:txBody>
          <a:bodyPr wrap="square" rtlCol="0">
            <a:spAutoFit/>
          </a:bodyPr>
          <a:lstStyle/>
          <a:p>
            <a:pPr algn="ctr"/>
            <a:r>
              <a:rPr lang="fr-FR" b="1" dirty="0" smtClean="0">
                <a:latin typeface="Franklin Gothic Book" panose="020B0503020102020204" pitchFamily="34" charset="0"/>
              </a:rPr>
              <a:t>Contrat de concession: </a:t>
            </a:r>
          </a:p>
          <a:p>
            <a:pPr algn="ctr"/>
            <a:r>
              <a:rPr lang="fr-FR" b="1" dirty="0" smtClean="0">
                <a:latin typeface="Franklin Gothic Book" panose="020B0503020102020204" pitchFamily="34" charset="0"/>
              </a:rPr>
              <a:t>29 juin 2018</a:t>
            </a:r>
            <a:endParaRPr lang="fr-FR" b="1" dirty="0">
              <a:latin typeface="Franklin Gothic Book" panose="020B0503020102020204" pitchFamily="34" charset="0"/>
            </a:endParaRPr>
          </a:p>
        </p:txBody>
      </p:sp>
    </p:spTree>
    <p:extLst>
      <p:ext uri="{BB962C8B-B14F-4D97-AF65-F5344CB8AC3E}">
        <p14:creationId xmlns:p14="http://schemas.microsoft.com/office/powerpoint/2010/main" val="2207457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7524" y="1164243"/>
            <a:ext cx="8568952" cy="4401205"/>
          </a:xfrm>
          <a:prstGeom prst="rect">
            <a:avLst/>
          </a:prstGeom>
          <a:solidFill>
            <a:schemeClr val="bg1"/>
          </a:solidFill>
        </p:spPr>
        <p:txBody>
          <a:bodyPr wrap="square">
            <a:spAutoFit/>
          </a:bodyPr>
          <a:lstStyle/>
          <a:p>
            <a:pPr marL="400050" indent="-400050" algn="just">
              <a:lnSpc>
                <a:spcPct val="200000"/>
              </a:lnSpc>
              <a:buAutoNum type="romanUcParenR"/>
            </a:pPr>
            <a:r>
              <a:rPr lang="fr-FR" sz="1600" dirty="0" smtClean="0">
                <a:solidFill>
                  <a:srgbClr val="29344B"/>
                </a:solidFill>
                <a:latin typeface="Franklin Gothic Book" panose="020B0503020102020204" pitchFamily="34" charset="0"/>
              </a:rPr>
              <a:t>Un </a:t>
            </a:r>
            <a:r>
              <a:rPr lang="fr-FR" sz="1600" dirty="0">
                <a:solidFill>
                  <a:srgbClr val="29344B"/>
                </a:solidFill>
                <a:latin typeface="Franklin Gothic Book" panose="020B0503020102020204" pitchFamily="34" charset="0"/>
              </a:rPr>
              <a:t>contrat </a:t>
            </a:r>
            <a:r>
              <a:rPr lang="fr-FR" sz="1600" dirty="0" smtClean="0">
                <a:solidFill>
                  <a:srgbClr val="29344B"/>
                </a:solidFill>
                <a:latin typeface="Franklin Gothic Book" panose="020B0503020102020204" pitchFamily="34" charset="0"/>
              </a:rPr>
              <a:t>ancien contrat </a:t>
            </a:r>
            <a:r>
              <a:rPr lang="fr-FR" sz="1600" dirty="0" smtClean="0">
                <a:solidFill>
                  <a:srgbClr val="29344B"/>
                </a:solidFill>
                <a:latin typeface="Franklin Gothic Book" panose="020B0503020102020204" pitchFamily="34" charset="0"/>
              </a:rPr>
              <a:t>de </a:t>
            </a:r>
            <a:r>
              <a:rPr lang="fr-FR" sz="1600" dirty="0">
                <a:solidFill>
                  <a:srgbClr val="29344B"/>
                </a:solidFill>
                <a:latin typeface="Franklin Gothic Book" panose="020B0503020102020204" pitchFamily="34" charset="0"/>
              </a:rPr>
              <a:t>25 ans, prolongé jusqu’au 30 juin </a:t>
            </a:r>
            <a:r>
              <a:rPr lang="fr-FR" sz="1600" dirty="0" smtClean="0">
                <a:solidFill>
                  <a:srgbClr val="29344B"/>
                </a:solidFill>
                <a:latin typeface="Franklin Gothic Book" panose="020B0503020102020204" pitchFamily="34" charset="0"/>
              </a:rPr>
              <a:t>2018, </a:t>
            </a:r>
            <a:r>
              <a:rPr lang="fr-FR" sz="1600" b="1" dirty="0" smtClean="0">
                <a:solidFill>
                  <a:srgbClr val="29344B"/>
                </a:solidFill>
                <a:latin typeface="Franklin Gothic Book" panose="020B0503020102020204" pitchFamily="34" charset="0"/>
              </a:rPr>
              <a:t>un nouveau contrat est entré en vigueur le 1</a:t>
            </a:r>
            <a:r>
              <a:rPr lang="fr-FR" sz="1600" b="1" baseline="30000" dirty="0" smtClean="0">
                <a:solidFill>
                  <a:srgbClr val="29344B"/>
                </a:solidFill>
                <a:latin typeface="Franklin Gothic Book" panose="020B0503020102020204" pitchFamily="34" charset="0"/>
              </a:rPr>
              <a:t>er</a:t>
            </a:r>
            <a:r>
              <a:rPr lang="fr-FR" sz="1600" b="1" dirty="0" smtClean="0">
                <a:solidFill>
                  <a:srgbClr val="29344B"/>
                </a:solidFill>
                <a:latin typeface="Franklin Gothic Book" panose="020B0503020102020204" pitchFamily="34" charset="0"/>
              </a:rPr>
              <a:t> juillet 2018</a:t>
            </a:r>
            <a:endParaRPr lang="fr-FR" sz="1600" b="1" dirty="0" smtClean="0">
              <a:solidFill>
                <a:srgbClr val="29344B"/>
              </a:solidFill>
              <a:latin typeface="Franklin Gothic Book" panose="020B0503020102020204" pitchFamily="34" charset="0"/>
            </a:endParaRPr>
          </a:p>
          <a:p>
            <a:pPr marL="400050" indent="-400050" algn="just">
              <a:lnSpc>
                <a:spcPct val="200000"/>
              </a:lnSpc>
              <a:buAutoNum type="romanUcParenR"/>
            </a:pPr>
            <a:r>
              <a:rPr lang="fr-FR" sz="1600" dirty="0" smtClean="0">
                <a:solidFill>
                  <a:srgbClr val="002060"/>
                </a:solidFill>
                <a:latin typeface="Franklin Gothic Book" pitchFamily="34" charset="0"/>
              </a:rPr>
              <a:t>De </a:t>
            </a:r>
            <a:r>
              <a:rPr lang="fr-FR" sz="1600" dirty="0" smtClean="0">
                <a:solidFill>
                  <a:srgbClr val="002060"/>
                </a:solidFill>
                <a:latin typeface="Franklin Gothic Book" pitchFamily="34" charset="0"/>
              </a:rPr>
              <a:t>longues négociations, avec une forte implication des instances du SDEC ENERGIE, à deux niveaux :</a:t>
            </a:r>
          </a:p>
          <a:p>
            <a:pPr marL="1657350" lvl="3" indent="-285750" algn="just">
              <a:lnSpc>
                <a:spcPct val="200000"/>
              </a:lnSpc>
              <a:buFont typeface="Arial" panose="020B0604020202020204" pitchFamily="34" charset="0"/>
              <a:buChar char="•"/>
            </a:pPr>
            <a:r>
              <a:rPr lang="fr-FR" sz="1600" dirty="0" smtClean="0">
                <a:solidFill>
                  <a:srgbClr val="002060"/>
                </a:solidFill>
                <a:latin typeface="Franklin Gothic Book" pitchFamily="34" charset="0"/>
              </a:rPr>
              <a:t>Local </a:t>
            </a:r>
            <a:r>
              <a:rPr lang="fr-FR" sz="1600" dirty="0">
                <a:solidFill>
                  <a:srgbClr val="002060"/>
                </a:solidFill>
                <a:latin typeface="Franklin Gothic Book" pitchFamily="34" charset="0"/>
              </a:rPr>
              <a:t>dès 2014, sur la base d’un accord de méthode,</a:t>
            </a:r>
          </a:p>
          <a:p>
            <a:pPr marL="1657350" lvl="3" indent="-285750" algn="just">
              <a:lnSpc>
                <a:spcPct val="200000"/>
              </a:lnSpc>
              <a:buFont typeface="Arial" panose="020B0604020202020204" pitchFamily="34" charset="0"/>
              <a:buChar char="•"/>
            </a:pPr>
            <a:r>
              <a:rPr lang="fr-FR" sz="1600" dirty="0">
                <a:solidFill>
                  <a:srgbClr val="002060"/>
                </a:solidFill>
                <a:latin typeface="Franklin Gothic Book" pitchFamily="34" charset="0"/>
              </a:rPr>
              <a:t>National* menées par la </a:t>
            </a:r>
            <a:r>
              <a:rPr lang="fr-FR" sz="1600" b="1" dirty="0">
                <a:solidFill>
                  <a:srgbClr val="002060"/>
                </a:solidFill>
                <a:latin typeface="Franklin Gothic Book" pitchFamily="34" charset="0"/>
              </a:rPr>
              <a:t>FNCCR</a:t>
            </a:r>
            <a:r>
              <a:rPr lang="fr-FR" sz="1600" b="1" dirty="0" smtClean="0">
                <a:solidFill>
                  <a:srgbClr val="002060"/>
                </a:solidFill>
                <a:latin typeface="Franklin Gothic Book" pitchFamily="34" charset="0"/>
              </a:rPr>
              <a:t>,</a:t>
            </a:r>
          </a:p>
          <a:p>
            <a:pPr algn="just">
              <a:lnSpc>
                <a:spcPct val="200000"/>
              </a:lnSpc>
            </a:pPr>
            <a:r>
              <a:rPr lang="fr-FR" sz="1600" dirty="0" smtClean="0">
                <a:solidFill>
                  <a:srgbClr val="002060"/>
                </a:solidFill>
                <a:latin typeface="Franklin Gothic Book" pitchFamily="34" charset="0"/>
              </a:rPr>
              <a:t>III) </a:t>
            </a:r>
            <a:r>
              <a:rPr lang="fr-FR" sz="1600" dirty="0" smtClean="0">
                <a:solidFill>
                  <a:srgbClr val="002060"/>
                </a:solidFill>
                <a:latin typeface="Franklin Gothic Book" pitchFamily="34" charset="0"/>
              </a:rPr>
              <a:t>Les </a:t>
            </a:r>
            <a:r>
              <a:rPr lang="fr-FR" sz="1600" dirty="0">
                <a:solidFill>
                  <a:srgbClr val="002060"/>
                </a:solidFill>
                <a:latin typeface="Franklin Gothic Book" pitchFamily="34" charset="0"/>
              </a:rPr>
              <a:t>négociations nationales ont abouti à un accord en décembre 2017 sur un cahier des charges « type </a:t>
            </a:r>
            <a:r>
              <a:rPr lang="fr-FR" sz="1600" dirty="0" smtClean="0">
                <a:solidFill>
                  <a:srgbClr val="002060"/>
                </a:solidFill>
                <a:latin typeface="Franklin Gothic Book" pitchFamily="34" charset="0"/>
              </a:rPr>
              <a:t>»,</a:t>
            </a:r>
            <a:endParaRPr lang="fr-FR" sz="1600" b="1" dirty="0" smtClean="0">
              <a:solidFill>
                <a:srgbClr val="002060"/>
              </a:solidFill>
              <a:latin typeface="Franklin Gothic Book" pitchFamily="34" charset="0"/>
            </a:endParaRPr>
          </a:p>
          <a:p>
            <a:pPr marL="1657350" lvl="3" indent="-285750" algn="just">
              <a:lnSpc>
                <a:spcPct val="150000"/>
              </a:lnSpc>
              <a:buFont typeface="Wingdings" panose="05000000000000000000" pitchFamily="2" charset="2"/>
              <a:buChar char="ü"/>
            </a:pPr>
            <a:endParaRPr lang="fr-FR" sz="1600" dirty="0" smtClean="0">
              <a:solidFill>
                <a:srgbClr val="002060"/>
              </a:solidFill>
              <a:latin typeface="Franklin Gothic Book" pitchFamily="34" charset="0"/>
            </a:endParaRPr>
          </a:p>
        </p:txBody>
      </p:sp>
      <p:sp>
        <p:nvSpPr>
          <p:cNvPr id="9"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
        <p:nvSpPr>
          <p:cNvPr id="3" name="Rectangle 2"/>
          <p:cNvSpPr/>
          <p:nvPr/>
        </p:nvSpPr>
        <p:spPr>
          <a:xfrm>
            <a:off x="446237" y="5396171"/>
            <a:ext cx="8496944" cy="338554"/>
          </a:xfrm>
          <a:prstGeom prst="rect">
            <a:avLst/>
          </a:prstGeom>
        </p:spPr>
        <p:txBody>
          <a:bodyPr wrap="square">
            <a:spAutoFit/>
          </a:bodyPr>
          <a:lstStyle/>
          <a:p>
            <a:pPr algn="just"/>
            <a:r>
              <a:rPr lang="fr-FR" sz="1600" dirty="0">
                <a:solidFill>
                  <a:srgbClr val="002060"/>
                </a:solidFill>
                <a:latin typeface="Franklin Gothic Book" pitchFamily="34" charset="0"/>
              </a:rPr>
              <a:t>* Fédération Nationale des Collectivités </a:t>
            </a:r>
            <a:r>
              <a:rPr lang="fr-FR" sz="1600" dirty="0" err="1">
                <a:solidFill>
                  <a:srgbClr val="002060"/>
                </a:solidFill>
                <a:latin typeface="Franklin Gothic Book" pitchFamily="34" charset="0"/>
              </a:rPr>
              <a:t>Concédantes</a:t>
            </a:r>
            <a:r>
              <a:rPr lang="fr-FR" sz="1600" dirty="0">
                <a:solidFill>
                  <a:srgbClr val="002060"/>
                </a:solidFill>
                <a:latin typeface="Franklin Gothic Book" pitchFamily="34" charset="0"/>
              </a:rPr>
              <a:t> et Régies, France Urbaine, </a:t>
            </a:r>
            <a:r>
              <a:rPr lang="fr-FR" sz="1600" dirty="0" err="1">
                <a:solidFill>
                  <a:srgbClr val="002060"/>
                </a:solidFill>
                <a:latin typeface="Franklin Gothic Book" pitchFamily="34" charset="0"/>
              </a:rPr>
              <a:t>Enedis</a:t>
            </a:r>
            <a:r>
              <a:rPr lang="fr-FR" sz="1600" dirty="0">
                <a:solidFill>
                  <a:srgbClr val="002060"/>
                </a:solidFill>
                <a:latin typeface="Franklin Gothic Book" pitchFamily="34" charset="0"/>
              </a:rPr>
              <a:t> et EDF </a:t>
            </a:r>
          </a:p>
        </p:txBody>
      </p:sp>
    </p:spTree>
    <p:extLst>
      <p:ext uri="{BB962C8B-B14F-4D97-AF65-F5344CB8AC3E}">
        <p14:creationId xmlns:p14="http://schemas.microsoft.com/office/powerpoint/2010/main" val="268300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0232" y="1196752"/>
            <a:ext cx="8568952" cy="2308324"/>
          </a:xfrm>
          <a:prstGeom prst="rect">
            <a:avLst/>
          </a:prstGeom>
          <a:solidFill>
            <a:schemeClr val="bg1"/>
          </a:solidFill>
        </p:spPr>
        <p:txBody>
          <a:bodyPr wrap="square">
            <a:spAutoFit/>
          </a:bodyPr>
          <a:lstStyle/>
          <a:p>
            <a:pPr algn="just">
              <a:lnSpc>
                <a:spcPct val="150000"/>
              </a:lnSpc>
            </a:pPr>
            <a:r>
              <a:rPr lang="fr-FR" sz="1600" b="1" dirty="0" smtClean="0">
                <a:solidFill>
                  <a:srgbClr val="29344B"/>
                </a:solidFill>
                <a:latin typeface="Franklin Gothic Book" panose="020B0503020102020204" pitchFamily="34" charset="0"/>
              </a:rPr>
              <a:t>Les enjeux : </a:t>
            </a:r>
          </a:p>
          <a:p>
            <a:pPr marL="400050" indent="-400050" algn="just">
              <a:lnSpc>
                <a:spcPct val="150000"/>
              </a:lnSpc>
              <a:buAutoNum type="romanUcParenR"/>
            </a:pPr>
            <a:r>
              <a:rPr lang="fr-FR" sz="1600" dirty="0">
                <a:solidFill>
                  <a:srgbClr val="002060"/>
                </a:solidFill>
                <a:latin typeface="Franklin Gothic Book" pitchFamily="34" charset="0"/>
              </a:rPr>
              <a:t>Une qualité de l’électricité distribuée homogène en tous points du département,</a:t>
            </a:r>
          </a:p>
          <a:p>
            <a:pPr marL="400050" indent="-400050" algn="just">
              <a:lnSpc>
                <a:spcPct val="150000"/>
              </a:lnSpc>
              <a:buAutoNum type="romanUcParenR"/>
            </a:pPr>
            <a:r>
              <a:rPr lang="fr-FR" sz="1600" dirty="0">
                <a:solidFill>
                  <a:srgbClr val="002060"/>
                </a:solidFill>
                <a:latin typeface="Franklin Gothic Book" pitchFamily="34" charset="0"/>
              </a:rPr>
              <a:t>Un réseau adapté à la transition </a:t>
            </a:r>
            <a:r>
              <a:rPr lang="fr-FR" sz="1600" dirty="0" smtClean="0">
                <a:solidFill>
                  <a:srgbClr val="002060"/>
                </a:solidFill>
                <a:latin typeface="Franklin Gothic Book" pitchFamily="34" charset="0"/>
              </a:rPr>
              <a:t>énergétique </a:t>
            </a:r>
          </a:p>
          <a:p>
            <a:pPr marL="400050" indent="-400050" algn="just">
              <a:lnSpc>
                <a:spcPct val="150000"/>
              </a:lnSpc>
              <a:buAutoNum type="romanUcParenR"/>
            </a:pPr>
            <a:r>
              <a:rPr lang="fr-FR" sz="1600" dirty="0">
                <a:solidFill>
                  <a:srgbClr val="002060"/>
                </a:solidFill>
                <a:latin typeface="Franklin Gothic Book" pitchFamily="34" charset="0"/>
              </a:rPr>
              <a:t>Une répartition de la maitrise d’ouvrage équilibrée et </a:t>
            </a:r>
            <a:r>
              <a:rPr lang="fr-FR" sz="1600" dirty="0" smtClean="0">
                <a:solidFill>
                  <a:srgbClr val="002060"/>
                </a:solidFill>
                <a:latin typeface="Franklin Gothic Book" pitchFamily="34" charset="0"/>
              </a:rPr>
              <a:t>simplifiée</a:t>
            </a:r>
          </a:p>
          <a:p>
            <a:pPr marL="400050" indent="-400050" algn="just">
              <a:lnSpc>
                <a:spcPct val="150000"/>
              </a:lnSpc>
              <a:buAutoNum type="romanUcParenR"/>
            </a:pPr>
            <a:r>
              <a:rPr lang="fr-FR" sz="1600" dirty="0" smtClean="0">
                <a:solidFill>
                  <a:srgbClr val="002060"/>
                </a:solidFill>
                <a:latin typeface="Franklin Gothic Book" pitchFamily="34" charset="0"/>
              </a:rPr>
              <a:t>Des </a:t>
            </a:r>
            <a:r>
              <a:rPr lang="fr-FR" sz="1600" dirty="0">
                <a:solidFill>
                  <a:srgbClr val="002060"/>
                </a:solidFill>
                <a:latin typeface="Franklin Gothic Book" pitchFamily="34" charset="0"/>
              </a:rPr>
              <a:t>flux financiers </a:t>
            </a:r>
            <a:r>
              <a:rPr lang="fr-FR" sz="1600" dirty="0" smtClean="0">
                <a:solidFill>
                  <a:srgbClr val="002060"/>
                </a:solidFill>
                <a:latin typeface="Franklin Gothic Book" pitchFamily="34" charset="0"/>
              </a:rPr>
              <a:t>consolidés</a:t>
            </a:r>
          </a:p>
          <a:p>
            <a:pPr marL="400050" indent="-400050" algn="just">
              <a:lnSpc>
                <a:spcPct val="150000"/>
              </a:lnSpc>
              <a:buFontTx/>
              <a:buAutoNum type="romanUcParenR"/>
            </a:pPr>
            <a:r>
              <a:rPr lang="fr-FR" sz="1600" dirty="0">
                <a:solidFill>
                  <a:srgbClr val="29344B"/>
                </a:solidFill>
                <a:latin typeface="Franklin Gothic Book" panose="020B0503020102020204" pitchFamily="34" charset="0"/>
              </a:rPr>
              <a:t>Des données utiles à l’amélioration de la connaissance du réseau</a:t>
            </a:r>
            <a:r>
              <a:rPr lang="fr-FR" sz="1600" dirty="0" smtClean="0">
                <a:solidFill>
                  <a:srgbClr val="29344B"/>
                </a:solidFill>
                <a:latin typeface="Franklin Gothic Book" panose="020B0503020102020204" pitchFamily="34" charset="0"/>
              </a:rPr>
              <a:t>.</a:t>
            </a:r>
            <a:endParaRPr lang="fr-FR" sz="1600" dirty="0">
              <a:solidFill>
                <a:srgbClr val="29344B"/>
              </a:solidFill>
              <a:latin typeface="Franklin Gothic Book" panose="020B0503020102020204" pitchFamily="34" charset="0"/>
            </a:endParaRPr>
          </a:p>
        </p:txBody>
      </p:sp>
      <p:sp>
        <p:nvSpPr>
          <p:cNvPr id="9"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
        <p:nvSpPr>
          <p:cNvPr id="8" name="Rectangle 7"/>
          <p:cNvSpPr/>
          <p:nvPr/>
        </p:nvSpPr>
        <p:spPr>
          <a:xfrm>
            <a:off x="467544" y="3517556"/>
            <a:ext cx="8568952" cy="1200329"/>
          </a:xfrm>
          <a:prstGeom prst="rect">
            <a:avLst/>
          </a:prstGeom>
          <a:solidFill>
            <a:schemeClr val="bg1"/>
          </a:solidFill>
        </p:spPr>
        <p:txBody>
          <a:bodyPr wrap="square">
            <a:spAutoFit/>
          </a:bodyPr>
          <a:lstStyle/>
          <a:p>
            <a:pPr algn="just">
              <a:lnSpc>
                <a:spcPct val="150000"/>
              </a:lnSpc>
            </a:pPr>
            <a:r>
              <a:rPr lang="fr-FR" sz="1600" b="1" dirty="0" smtClean="0">
                <a:solidFill>
                  <a:srgbClr val="29344B"/>
                </a:solidFill>
                <a:latin typeface="Franklin Gothic Book" panose="020B0503020102020204" pitchFamily="34" charset="0"/>
              </a:rPr>
              <a:t>La structure du nouveau contrat  : </a:t>
            </a:r>
          </a:p>
          <a:p>
            <a:pPr marL="400050" indent="-400050" algn="just">
              <a:lnSpc>
                <a:spcPct val="150000"/>
              </a:lnSpc>
              <a:buAutoNum type="romanUcParenR"/>
            </a:pPr>
            <a:r>
              <a:rPr lang="fr-FR" sz="1600" dirty="0">
                <a:solidFill>
                  <a:srgbClr val="002060"/>
                </a:solidFill>
                <a:latin typeface="Franklin Gothic Book" pitchFamily="34" charset="0"/>
              </a:rPr>
              <a:t>Un contrat </a:t>
            </a:r>
            <a:r>
              <a:rPr lang="fr-FR" sz="1600" dirty="0" smtClean="0">
                <a:solidFill>
                  <a:srgbClr val="002060"/>
                </a:solidFill>
                <a:latin typeface="Franklin Gothic Book" pitchFamily="34" charset="0"/>
              </a:rPr>
              <a:t>tripartite</a:t>
            </a:r>
          </a:p>
          <a:p>
            <a:pPr marL="400050" indent="-400050" algn="just">
              <a:lnSpc>
                <a:spcPct val="150000"/>
              </a:lnSpc>
              <a:buAutoNum type="romanUcParenR"/>
            </a:pPr>
            <a:r>
              <a:rPr lang="fr-FR" sz="1600" dirty="0" smtClean="0">
                <a:solidFill>
                  <a:srgbClr val="002060"/>
                </a:solidFill>
                <a:latin typeface="Franklin Gothic Book" pitchFamily="34" charset="0"/>
              </a:rPr>
              <a:t>Composé de plusieurs pièces constitutives</a:t>
            </a:r>
            <a:endParaRPr lang="fr-FR" sz="1600" dirty="0">
              <a:solidFill>
                <a:srgbClr val="29344B"/>
              </a:solidFill>
              <a:latin typeface="Franklin Gothic Book" panose="020B05030201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861048"/>
            <a:ext cx="5909221" cy="237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90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7504" y="1189307"/>
            <a:ext cx="8568952" cy="1569660"/>
          </a:xfrm>
          <a:prstGeom prst="rect">
            <a:avLst/>
          </a:prstGeom>
          <a:solidFill>
            <a:schemeClr val="bg1"/>
          </a:solidFill>
        </p:spPr>
        <p:txBody>
          <a:bodyPr wrap="square">
            <a:spAutoFit/>
          </a:bodyPr>
          <a:lstStyle/>
          <a:p>
            <a:pPr algn="just">
              <a:lnSpc>
                <a:spcPct val="150000"/>
              </a:lnSpc>
            </a:pPr>
            <a:r>
              <a:rPr lang="fr-FR" sz="1600" b="1" dirty="0">
                <a:solidFill>
                  <a:srgbClr val="002060"/>
                </a:solidFill>
                <a:latin typeface="Franklin Gothic Book" pitchFamily="34" charset="0"/>
              </a:rPr>
              <a:t>Les principales dispositions du contrat :  </a:t>
            </a:r>
          </a:p>
          <a:p>
            <a:pPr algn="just">
              <a:lnSpc>
                <a:spcPct val="150000"/>
              </a:lnSpc>
            </a:pPr>
            <a:endParaRPr lang="fr-FR" sz="1600" dirty="0">
              <a:solidFill>
                <a:srgbClr val="002060"/>
              </a:solidFill>
              <a:latin typeface="Franklin Gothic Book" pitchFamily="34" charset="0"/>
            </a:endParaRPr>
          </a:p>
          <a:p>
            <a:pPr marL="342900" indent="-342900" algn="just">
              <a:lnSpc>
                <a:spcPct val="150000"/>
              </a:lnSpc>
              <a:buFont typeface="+mj-lt"/>
              <a:buAutoNum type="arabicPeriod"/>
            </a:pPr>
            <a:r>
              <a:rPr lang="fr-FR" sz="1600" dirty="0">
                <a:solidFill>
                  <a:srgbClr val="002060"/>
                </a:solidFill>
                <a:latin typeface="Franklin Gothic Book" pitchFamily="34" charset="0"/>
              </a:rPr>
              <a:t>Le SDEC ENERGIE concède au concessionnaire 2 missions de service </a:t>
            </a:r>
            <a:r>
              <a:rPr lang="fr-FR" sz="1600" dirty="0" smtClean="0">
                <a:solidFill>
                  <a:srgbClr val="002060"/>
                </a:solidFill>
                <a:latin typeface="Franklin Gothic Book" pitchFamily="34" charset="0"/>
              </a:rPr>
              <a:t>public. </a:t>
            </a:r>
            <a:r>
              <a:rPr lang="fr-FR" sz="1600" dirty="0">
                <a:solidFill>
                  <a:srgbClr val="002060"/>
                </a:solidFill>
                <a:latin typeface="Franklin Gothic Book" pitchFamily="34" charset="0"/>
              </a:rPr>
              <a:t>Ces deux missions comprennent aussi des actions qui concourent à la transition </a:t>
            </a:r>
            <a:r>
              <a:rPr lang="fr-FR" sz="1600" dirty="0" smtClean="0">
                <a:solidFill>
                  <a:srgbClr val="002060"/>
                </a:solidFill>
                <a:latin typeface="Franklin Gothic Book" pitchFamily="34" charset="0"/>
              </a:rPr>
              <a:t>énergétique.</a:t>
            </a:r>
            <a:endParaRPr lang="fr-FR" sz="1600" dirty="0">
              <a:solidFill>
                <a:srgbClr val="002060"/>
              </a:solidFill>
              <a:latin typeface="Franklin Gothic Book" pitchFamily="34" charset="0"/>
            </a:endParaRPr>
          </a:p>
        </p:txBody>
      </p:sp>
      <p:sp>
        <p:nvSpPr>
          <p:cNvPr id="9"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graphicFrame>
        <p:nvGraphicFramePr>
          <p:cNvPr id="10" name="Diagramme 9"/>
          <p:cNvGraphicFramePr/>
          <p:nvPr>
            <p:extLst>
              <p:ext uri="{D42A27DB-BD31-4B8C-83A1-F6EECF244321}">
                <p14:modId xmlns:p14="http://schemas.microsoft.com/office/powerpoint/2010/main" val="2123549988"/>
              </p:ext>
            </p:extLst>
          </p:nvPr>
        </p:nvGraphicFramePr>
        <p:xfrm>
          <a:off x="899592" y="3356992"/>
          <a:ext cx="7484295" cy="1887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5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81F9C86B-3FBC-4C6A-9D74-820BE5CA74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542F9EB7-00C3-45BA-95BF-DD2752A60F6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1C3BC91E-D4CF-40EF-B43B-1124CA8AAD5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B4D5DD7D-F3FD-4B63-A64D-BEDFD0093A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noGrp="1"/>
          </p:cNvSpPr>
          <p:nvPr>
            <p:ph type="title"/>
          </p:nvPr>
        </p:nvSpPr>
        <p:spPr>
          <a:xfrm>
            <a:off x="1115616" y="270669"/>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graphicFrame>
        <p:nvGraphicFramePr>
          <p:cNvPr id="8" name="Diagramme 7"/>
          <p:cNvGraphicFramePr/>
          <p:nvPr>
            <p:extLst>
              <p:ext uri="{D42A27DB-BD31-4B8C-83A1-F6EECF244321}">
                <p14:modId xmlns:p14="http://schemas.microsoft.com/office/powerpoint/2010/main" val="2275378512"/>
              </p:ext>
            </p:extLst>
          </p:nvPr>
        </p:nvGraphicFramePr>
        <p:xfrm>
          <a:off x="630544" y="969168"/>
          <a:ext cx="8446781" cy="3817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06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CEB131FF-6B47-402E-91BA-A0B79215CAE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CC0FAA5F-DEB1-490C-B8BD-7992EA3D6B2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61AA1106-87D9-4394-B62C-AAD7B23EA7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043608" y="0"/>
            <a:ext cx="7920880" cy="18523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cap="all" dirty="0" smtClean="0">
                <a:solidFill>
                  <a:srgbClr val="29344B"/>
                </a:solidFill>
                <a:latin typeface="Franklin Gothic Medium" panose="020B0603020102020204" pitchFamily="34" charset="0"/>
              </a:rPr>
              <a:t>PROGRAMME</a:t>
            </a:r>
            <a:endParaRPr lang="fr-FR" b="1" cap="all" dirty="0">
              <a:solidFill>
                <a:srgbClr val="29344B"/>
              </a:solidFill>
              <a:latin typeface="Franklin Gothic Medium" panose="020B0603020102020204" pitchFamily="34" charset="0"/>
            </a:endParaRPr>
          </a:p>
        </p:txBody>
      </p:sp>
      <p:cxnSp>
        <p:nvCxnSpPr>
          <p:cNvPr id="5" name="Connecteur droit 4"/>
          <p:cNvCxnSpPr/>
          <p:nvPr/>
        </p:nvCxnSpPr>
        <p:spPr>
          <a:xfrm>
            <a:off x="1115616" y="148478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3528" y="1628800"/>
            <a:ext cx="8712968" cy="4031873"/>
          </a:xfrm>
          <a:prstGeom prst="rect">
            <a:avLst/>
          </a:prstGeom>
          <a:solidFill>
            <a:schemeClr val="bg1"/>
          </a:solidFill>
        </p:spPr>
        <p:txBody>
          <a:bodyPr wrap="square">
            <a:spAutoFit/>
          </a:bodyPr>
          <a:lstStyle/>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400050" indent="-400050" algn="just">
              <a:lnSpc>
                <a:spcPct val="150000"/>
              </a:lnSpc>
              <a:buFont typeface="+mj-lt"/>
              <a:buAutoNum type="romanUcPeriod"/>
            </a:pPr>
            <a:r>
              <a:rPr lang="fr-FR" sz="2000" b="1" dirty="0" smtClean="0">
                <a:solidFill>
                  <a:srgbClr val="002060"/>
                </a:solidFill>
                <a:latin typeface="Franklin Gothic Book" pitchFamily="34" charset="0"/>
              </a:rPr>
              <a:t>L’ouverture </a:t>
            </a:r>
            <a:r>
              <a:rPr lang="fr-FR" sz="2000" b="1" dirty="0">
                <a:solidFill>
                  <a:srgbClr val="002060"/>
                </a:solidFill>
                <a:latin typeface="Franklin Gothic Book" pitchFamily="34" charset="0"/>
              </a:rPr>
              <a:t>à la concurrence du marché de l’électricité</a:t>
            </a:r>
            <a:endParaRPr lang="fr-FR" sz="2000" b="1" dirty="0" smtClean="0">
              <a:solidFill>
                <a:srgbClr val="002060"/>
              </a:solidFill>
              <a:latin typeface="Franklin Gothic Book" pitchFamily="34" charset="0"/>
            </a:endParaRPr>
          </a:p>
          <a:p>
            <a:pPr marL="400050" indent="-400050" algn="just">
              <a:lnSpc>
                <a:spcPct val="150000"/>
              </a:lnSpc>
              <a:buFont typeface="+mj-lt"/>
              <a:buAutoNum type="romanUcPeriod"/>
            </a:pPr>
            <a:r>
              <a:rPr lang="fr-FR" sz="2000" b="1" dirty="0" smtClean="0">
                <a:solidFill>
                  <a:srgbClr val="002060"/>
                </a:solidFill>
                <a:latin typeface="Franklin Gothic Book" pitchFamily="34" charset="0"/>
              </a:rPr>
              <a:t>Le service public de </a:t>
            </a:r>
            <a:r>
              <a:rPr lang="fr-FR" sz="2000" b="1" dirty="0" smtClean="0">
                <a:solidFill>
                  <a:srgbClr val="002060"/>
                </a:solidFill>
                <a:latin typeface="Franklin Gothic Book" pitchFamily="34" charset="0"/>
              </a:rPr>
              <a:t>l’électricité:</a:t>
            </a:r>
            <a:endParaRPr lang="fr-FR" sz="2000" b="1" dirty="0" smtClean="0">
              <a:solidFill>
                <a:srgbClr val="002060"/>
              </a:solidFill>
              <a:latin typeface="Franklin Gothic Book" pitchFamily="34" charset="0"/>
            </a:endParaRPr>
          </a:p>
          <a:p>
            <a:pPr marL="2228850" lvl="4" indent="-400050" algn="just">
              <a:lnSpc>
                <a:spcPct val="150000"/>
              </a:lnSpc>
              <a:buFont typeface="Wingdings" panose="05000000000000000000" pitchFamily="2" charset="2"/>
              <a:buChar char="§"/>
            </a:pPr>
            <a:r>
              <a:rPr lang="fr-FR" sz="2000" b="1" dirty="0" smtClean="0">
                <a:solidFill>
                  <a:srgbClr val="002060"/>
                </a:solidFill>
                <a:latin typeface="Franklin Gothic Book" pitchFamily="34" charset="0"/>
              </a:rPr>
              <a:t>La production</a:t>
            </a:r>
          </a:p>
          <a:p>
            <a:pPr marL="2228850" lvl="4" indent="-400050" algn="just">
              <a:lnSpc>
                <a:spcPct val="150000"/>
              </a:lnSpc>
              <a:buFont typeface="Wingdings" panose="05000000000000000000" pitchFamily="2" charset="2"/>
              <a:buChar char="§"/>
            </a:pPr>
            <a:r>
              <a:rPr lang="fr-FR" sz="2000" b="1" dirty="0" smtClean="0">
                <a:solidFill>
                  <a:srgbClr val="002060"/>
                </a:solidFill>
                <a:latin typeface="Franklin Gothic Book" pitchFamily="34" charset="0"/>
              </a:rPr>
              <a:t>Le transport</a:t>
            </a:r>
          </a:p>
          <a:p>
            <a:pPr marL="2228850" lvl="4" indent="-400050" algn="just">
              <a:lnSpc>
                <a:spcPct val="150000"/>
              </a:lnSpc>
              <a:buFont typeface="Wingdings" panose="05000000000000000000" pitchFamily="2" charset="2"/>
              <a:buChar char="§"/>
            </a:pPr>
            <a:r>
              <a:rPr lang="fr-FR" sz="2000" b="1" dirty="0" smtClean="0">
                <a:solidFill>
                  <a:srgbClr val="002060"/>
                </a:solidFill>
                <a:latin typeface="Franklin Gothic Book" pitchFamily="34" charset="0"/>
              </a:rPr>
              <a:t>La distribution </a:t>
            </a:r>
          </a:p>
          <a:p>
            <a:pPr marL="2228850" lvl="4" indent="-400050" algn="just">
              <a:lnSpc>
                <a:spcPct val="150000"/>
              </a:lnSpc>
              <a:buFont typeface="Wingdings" panose="05000000000000000000" pitchFamily="2" charset="2"/>
              <a:buChar char="§"/>
            </a:pPr>
            <a:r>
              <a:rPr lang="fr-FR" sz="2000" b="1" dirty="0" smtClean="0">
                <a:solidFill>
                  <a:srgbClr val="002060"/>
                </a:solidFill>
                <a:latin typeface="Franklin Gothic Book" pitchFamily="34" charset="0"/>
              </a:rPr>
              <a:t>La consommation</a:t>
            </a:r>
          </a:p>
          <a:p>
            <a:pPr marL="400050" indent="-400050" algn="just">
              <a:lnSpc>
                <a:spcPct val="150000"/>
              </a:lnSpc>
              <a:buFont typeface="+mj-lt"/>
              <a:buAutoNum type="romanUcPeriod"/>
            </a:pPr>
            <a:r>
              <a:rPr lang="fr-FR" sz="2000" b="1" dirty="0" smtClean="0">
                <a:solidFill>
                  <a:srgbClr val="002060"/>
                </a:solidFill>
                <a:latin typeface="Franklin Gothic Book" pitchFamily="34" charset="0"/>
              </a:rPr>
              <a:t>Son </a:t>
            </a:r>
            <a:r>
              <a:rPr lang="fr-FR" sz="2000" b="1" dirty="0" smtClean="0">
                <a:solidFill>
                  <a:srgbClr val="002060"/>
                </a:solidFill>
                <a:latin typeface="Franklin Gothic Book" pitchFamily="34" charset="0"/>
              </a:rPr>
              <a:t>financement</a:t>
            </a:r>
          </a:p>
          <a:p>
            <a:pPr marL="400050" indent="-400050" algn="just">
              <a:lnSpc>
                <a:spcPct val="150000"/>
              </a:lnSpc>
              <a:buFont typeface="+mj-lt"/>
              <a:buAutoNum type="romanUcPeriod"/>
            </a:pPr>
            <a:r>
              <a:rPr lang="fr-FR" sz="2000" b="1" dirty="0" smtClean="0">
                <a:solidFill>
                  <a:srgbClr val="002060"/>
                </a:solidFill>
                <a:latin typeface="Franklin Gothic Book" pitchFamily="34" charset="0"/>
              </a:rPr>
              <a:t>La régulation</a:t>
            </a:r>
            <a:endParaRPr lang="fr-FR" sz="1600" b="1" dirty="0">
              <a:solidFill>
                <a:srgbClr val="002060"/>
              </a:solidFill>
              <a:latin typeface="Franklin Gothic Book" pitchFamily="34" charset="0"/>
            </a:endParaRPr>
          </a:p>
        </p:txBody>
      </p:sp>
    </p:spTree>
    <p:extLst>
      <p:ext uri="{BB962C8B-B14F-4D97-AF65-F5344CB8AC3E}">
        <p14:creationId xmlns:p14="http://schemas.microsoft.com/office/powerpoint/2010/main" val="25974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noGrp="1"/>
          </p:cNvSpPr>
          <p:nvPr>
            <p:ph type="title"/>
          </p:nvPr>
        </p:nvSpPr>
        <p:spPr>
          <a:xfrm>
            <a:off x="1115616" y="270669"/>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grpSp>
        <p:nvGrpSpPr>
          <p:cNvPr id="7" name="Groupe 6"/>
          <p:cNvGrpSpPr/>
          <p:nvPr/>
        </p:nvGrpSpPr>
        <p:grpSpPr>
          <a:xfrm>
            <a:off x="928405" y="1545244"/>
            <a:ext cx="7287189" cy="3767511"/>
            <a:chOff x="603905" y="0"/>
            <a:chExt cx="7287189" cy="3767511"/>
          </a:xfrm>
        </p:grpSpPr>
        <p:sp>
          <p:nvSpPr>
            <p:cNvPr id="10" name="Rectangle 9"/>
            <p:cNvSpPr/>
            <p:nvPr/>
          </p:nvSpPr>
          <p:spPr>
            <a:xfrm>
              <a:off x="603905" y="0"/>
              <a:ext cx="7287189" cy="3767511"/>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10"/>
            <p:cNvSpPr/>
            <p:nvPr/>
          </p:nvSpPr>
          <p:spPr>
            <a:xfrm>
              <a:off x="603905" y="0"/>
              <a:ext cx="7287189" cy="3767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548252" rIns="142240" bIns="142240" numCol="1" spcCol="1270" anchor="t" anchorCtr="0">
              <a:noAutofit/>
            </a:bodyPr>
            <a:lstStyle/>
            <a:p>
              <a:pPr marL="228600" lvl="1" indent="-228600" algn="just" defTabSz="889000">
                <a:lnSpc>
                  <a:spcPct val="90000"/>
                </a:lnSpc>
                <a:spcBef>
                  <a:spcPct val="0"/>
                </a:spcBef>
                <a:spcAft>
                  <a:spcPct val="15000"/>
                </a:spcAft>
                <a:buChar char="••"/>
              </a:pPr>
              <a:r>
                <a:rPr lang="fr-FR" sz="2000" b="1" kern="1200" dirty="0" smtClean="0">
                  <a:solidFill>
                    <a:srgbClr val="1C4C92"/>
                  </a:solidFill>
                  <a:latin typeface="Franklin Gothic Book" panose="020B0503020102020204" pitchFamily="34" charset="0"/>
                </a:rPr>
                <a:t>Assure la construction des ouvrages dans le cadre de la répartition de la maitrise d’ouvrage avec le SDEC ENERGIE,</a:t>
              </a:r>
              <a:endParaRPr lang="fr-FR" sz="2000" b="1" kern="1200" dirty="0">
                <a:solidFill>
                  <a:srgbClr val="1C4C92"/>
                </a:solidFill>
                <a:latin typeface="Franklin Gothic Book" panose="020B0503020102020204" pitchFamily="34" charset="0"/>
              </a:endParaRPr>
            </a:p>
            <a:p>
              <a:pPr marL="57150" lvl="1" indent="-57150" algn="just" defTabSz="466725">
                <a:lnSpc>
                  <a:spcPct val="90000"/>
                </a:lnSpc>
                <a:spcBef>
                  <a:spcPct val="0"/>
                </a:spcBef>
                <a:spcAft>
                  <a:spcPct val="15000"/>
                </a:spcAft>
                <a:buChar char="••"/>
              </a:pPr>
              <a:endParaRPr lang="fr-FR" sz="1050" b="1" kern="1200" dirty="0">
                <a:solidFill>
                  <a:srgbClr val="1C4C92"/>
                </a:solidFill>
                <a:latin typeface="Franklin Gothic Book" panose="020B0503020102020204" pitchFamily="34" charset="0"/>
              </a:endParaRPr>
            </a:p>
            <a:p>
              <a:pPr marL="228600" lvl="1" indent="-228600" algn="just" defTabSz="889000">
                <a:lnSpc>
                  <a:spcPct val="90000"/>
                </a:lnSpc>
                <a:spcBef>
                  <a:spcPct val="0"/>
                </a:spcBef>
                <a:spcAft>
                  <a:spcPct val="15000"/>
                </a:spcAft>
                <a:buChar char="••"/>
              </a:pPr>
              <a:r>
                <a:rPr lang="fr-FR" sz="2000" b="1" kern="1200" dirty="0" smtClean="0">
                  <a:solidFill>
                    <a:srgbClr val="1C4C92"/>
                  </a:solidFill>
                  <a:latin typeface="Franklin Gothic Book" panose="020B0503020102020204" pitchFamily="34" charset="0"/>
                </a:rPr>
                <a:t>Assure l'accès au réseau,</a:t>
              </a:r>
              <a:endParaRPr lang="fr-FR" sz="2000" b="1" kern="1200" dirty="0">
                <a:solidFill>
                  <a:srgbClr val="1C4C92"/>
                </a:solidFill>
                <a:latin typeface="Franklin Gothic Book" panose="020B0503020102020204" pitchFamily="34" charset="0"/>
              </a:endParaRPr>
            </a:p>
            <a:p>
              <a:pPr marL="57150" lvl="1" indent="-57150" algn="just" defTabSz="466725">
                <a:lnSpc>
                  <a:spcPct val="90000"/>
                </a:lnSpc>
                <a:spcBef>
                  <a:spcPct val="0"/>
                </a:spcBef>
                <a:spcAft>
                  <a:spcPct val="15000"/>
                </a:spcAft>
                <a:buChar char="••"/>
              </a:pPr>
              <a:endParaRPr lang="fr-FR" sz="1050" b="1" kern="1200" dirty="0">
                <a:solidFill>
                  <a:srgbClr val="1C4C92"/>
                </a:solidFill>
                <a:latin typeface="Franklin Gothic Book" panose="020B0503020102020204" pitchFamily="34" charset="0"/>
              </a:endParaRPr>
            </a:p>
            <a:p>
              <a:pPr marL="228600" lvl="1" indent="-228600" algn="just" defTabSz="889000">
                <a:lnSpc>
                  <a:spcPct val="90000"/>
                </a:lnSpc>
                <a:spcBef>
                  <a:spcPct val="0"/>
                </a:spcBef>
                <a:spcAft>
                  <a:spcPct val="15000"/>
                </a:spcAft>
                <a:buChar char="••"/>
              </a:pPr>
              <a:r>
                <a:rPr lang="fr-FR" sz="2000" b="1" kern="1200" dirty="0" smtClean="0">
                  <a:solidFill>
                    <a:srgbClr val="1C4C92"/>
                  </a:solidFill>
                  <a:latin typeface="Franklin Gothic Book" panose="020B0503020102020204" pitchFamily="34" charset="0"/>
                </a:rPr>
                <a:t>Exploite et assure l'entretien et la maintenance du réseau,</a:t>
              </a:r>
              <a:endParaRPr lang="fr-FR" sz="2000" b="1" kern="1200" dirty="0">
                <a:solidFill>
                  <a:srgbClr val="1C4C92"/>
                </a:solidFill>
                <a:latin typeface="Franklin Gothic Book" panose="020B0503020102020204" pitchFamily="34" charset="0"/>
              </a:endParaRPr>
            </a:p>
            <a:p>
              <a:pPr marL="57150" lvl="1" indent="-57150" algn="just" defTabSz="444500">
                <a:lnSpc>
                  <a:spcPct val="90000"/>
                </a:lnSpc>
                <a:spcBef>
                  <a:spcPct val="0"/>
                </a:spcBef>
                <a:spcAft>
                  <a:spcPct val="15000"/>
                </a:spcAft>
                <a:buChar char="••"/>
              </a:pPr>
              <a:endParaRPr lang="fr-FR" sz="1000" b="1" kern="1200" dirty="0">
                <a:solidFill>
                  <a:srgbClr val="1C4C92"/>
                </a:solidFill>
                <a:latin typeface="Franklin Gothic Book" panose="020B0503020102020204" pitchFamily="34" charset="0"/>
              </a:endParaRPr>
            </a:p>
            <a:p>
              <a:pPr marL="228600" lvl="1" indent="-228600" algn="just" defTabSz="889000">
                <a:lnSpc>
                  <a:spcPct val="90000"/>
                </a:lnSpc>
                <a:spcBef>
                  <a:spcPct val="0"/>
                </a:spcBef>
                <a:spcAft>
                  <a:spcPct val="15000"/>
                </a:spcAft>
                <a:buChar char="••"/>
              </a:pPr>
              <a:r>
                <a:rPr lang="fr-FR" sz="2000" b="1" kern="1200" dirty="0" smtClean="0">
                  <a:solidFill>
                    <a:srgbClr val="1C4C92"/>
                  </a:solidFill>
                  <a:latin typeface="Franklin Gothic Book" panose="020B0503020102020204" pitchFamily="34" charset="0"/>
                </a:rPr>
                <a:t>Exerce les activités de comptage,</a:t>
              </a:r>
              <a:endParaRPr lang="fr-FR" sz="2000" b="1" kern="1200" dirty="0">
                <a:solidFill>
                  <a:srgbClr val="1C4C92"/>
                </a:solidFill>
                <a:latin typeface="Franklin Gothic Book" panose="020B0503020102020204" pitchFamily="34" charset="0"/>
              </a:endParaRPr>
            </a:p>
            <a:p>
              <a:pPr marL="57150" lvl="1" indent="-57150" algn="just" defTabSz="311150">
                <a:lnSpc>
                  <a:spcPct val="90000"/>
                </a:lnSpc>
                <a:spcBef>
                  <a:spcPct val="0"/>
                </a:spcBef>
                <a:spcAft>
                  <a:spcPct val="15000"/>
                </a:spcAft>
                <a:buChar char="••"/>
              </a:pPr>
              <a:endParaRPr lang="fr-FR" sz="700" b="1" kern="1200" dirty="0">
                <a:solidFill>
                  <a:srgbClr val="1C4C92"/>
                </a:solidFill>
                <a:latin typeface="Franklin Gothic Book" panose="020B0503020102020204" pitchFamily="34" charset="0"/>
              </a:endParaRPr>
            </a:p>
            <a:p>
              <a:pPr marL="228600" lvl="1" indent="-228600" algn="just" defTabSz="889000">
                <a:lnSpc>
                  <a:spcPct val="90000"/>
                </a:lnSpc>
                <a:spcBef>
                  <a:spcPct val="0"/>
                </a:spcBef>
                <a:spcAft>
                  <a:spcPct val="15000"/>
                </a:spcAft>
                <a:buChar char="••"/>
              </a:pPr>
              <a:r>
                <a:rPr lang="fr-FR" sz="2000" b="1" kern="1200" dirty="0" smtClean="0">
                  <a:solidFill>
                    <a:srgbClr val="1C4C92"/>
                  </a:solidFill>
                  <a:latin typeface="Franklin Gothic Book" panose="020B0503020102020204" pitchFamily="34" charset="0"/>
                </a:rPr>
                <a:t>Met en œuvre des actions d'efficacité énergétique et favorise l'insertion des énergies renouvelables sur le réseau.</a:t>
              </a:r>
              <a:endParaRPr lang="fr-FR" sz="2000" b="1" kern="1200" dirty="0">
                <a:solidFill>
                  <a:srgbClr val="1C4C92"/>
                </a:solidFill>
                <a:latin typeface="Franklin Gothic Book" panose="020B0503020102020204" pitchFamily="34" charset="0"/>
              </a:endParaRPr>
            </a:p>
          </p:txBody>
        </p:sp>
      </p:grpSp>
      <p:sp>
        <p:nvSpPr>
          <p:cNvPr id="12" name="Rectangle 11"/>
          <p:cNvSpPr/>
          <p:nvPr/>
        </p:nvSpPr>
        <p:spPr>
          <a:xfrm>
            <a:off x="1043608" y="1545244"/>
            <a:ext cx="1578256" cy="303360"/>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90059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noGrp="1"/>
          </p:cNvSpPr>
          <p:nvPr>
            <p:ph type="title"/>
          </p:nvPr>
        </p:nvSpPr>
        <p:spPr>
          <a:xfrm>
            <a:off x="1115616" y="270669"/>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
        <p:nvSpPr>
          <p:cNvPr id="2" name="Rectangle 1"/>
          <p:cNvSpPr/>
          <p:nvPr/>
        </p:nvSpPr>
        <p:spPr>
          <a:xfrm>
            <a:off x="899592" y="970856"/>
            <a:ext cx="7560840" cy="4770537"/>
          </a:xfrm>
          <a:prstGeom prst="rect">
            <a:avLst/>
          </a:prstGeom>
        </p:spPr>
        <p:txBody>
          <a:bodyPr wrap="square">
            <a:spAutoFit/>
          </a:bodyPr>
          <a:lstStyle/>
          <a:p>
            <a:pPr marL="342900" lvl="2" indent="-342900" algn="just">
              <a:buFont typeface="+mj-lt"/>
              <a:buAutoNum type="arabicPeriod" startAt="2"/>
            </a:pPr>
            <a:r>
              <a:rPr lang="fr-FR" sz="1600" dirty="0">
                <a:solidFill>
                  <a:srgbClr val="002060"/>
                </a:solidFill>
                <a:latin typeface="Franklin Gothic Book" pitchFamily="34" charset="0"/>
              </a:rPr>
              <a:t>Le SDEC ENERGIE garantit au concessionnaire le droit exclusif d’exercer ces missions</a:t>
            </a:r>
            <a:r>
              <a:rPr lang="fr-FR" sz="1600" dirty="0" smtClean="0">
                <a:solidFill>
                  <a:srgbClr val="002060"/>
                </a:solidFill>
                <a:latin typeface="Franklin Gothic Book" pitchFamily="34" charset="0"/>
              </a:rPr>
              <a:t>.</a:t>
            </a:r>
          </a:p>
          <a:p>
            <a:pPr marL="342900" lvl="2" indent="-342900" algn="just">
              <a:buFont typeface="+mj-lt"/>
              <a:buAutoNum type="arabicPeriod" startAt="2"/>
            </a:pPr>
            <a:endParaRPr lang="fr-FR" sz="1600" dirty="0">
              <a:solidFill>
                <a:srgbClr val="002060"/>
              </a:solidFill>
              <a:latin typeface="Franklin Gothic Book" pitchFamily="34" charset="0"/>
            </a:endParaRPr>
          </a:p>
          <a:p>
            <a:pPr marL="342900" lvl="2" indent="-342900" algn="just">
              <a:buFont typeface="+mj-lt"/>
              <a:buAutoNum type="arabicPeriod" startAt="2"/>
            </a:pPr>
            <a:r>
              <a:rPr lang="fr-FR" sz="1600" dirty="0">
                <a:solidFill>
                  <a:srgbClr val="002060"/>
                </a:solidFill>
                <a:latin typeface="Franklin Gothic Book" pitchFamily="34" charset="0"/>
              </a:rPr>
              <a:t>Le concessionnaire, pour ses missions, est responsable du fonctionnement du service et le gère conformément au cahier des charges. </a:t>
            </a:r>
            <a:endParaRPr lang="fr-FR" sz="1600" dirty="0" smtClean="0">
              <a:solidFill>
                <a:srgbClr val="002060"/>
              </a:solidFill>
              <a:latin typeface="Franklin Gothic Book" pitchFamily="34" charset="0"/>
            </a:endParaRPr>
          </a:p>
          <a:p>
            <a:pPr marL="342900" lvl="2" indent="-342900" algn="just">
              <a:buFont typeface="+mj-lt"/>
              <a:buAutoNum type="arabicPeriod" startAt="2"/>
            </a:pPr>
            <a:endParaRPr lang="fr-FR" sz="1600" dirty="0">
              <a:solidFill>
                <a:srgbClr val="002060"/>
              </a:solidFill>
              <a:latin typeface="Franklin Gothic Book" pitchFamily="34" charset="0"/>
            </a:endParaRPr>
          </a:p>
          <a:p>
            <a:pPr marL="342900" lvl="2" indent="-342900" algn="just">
              <a:buFont typeface="+mj-lt"/>
              <a:buAutoNum type="arabicPeriod" startAt="2"/>
            </a:pPr>
            <a:r>
              <a:rPr lang="fr-FR" sz="1600" dirty="0">
                <a:solidFill>
                  <a:srgbClr val="002060"/>
                </a:solidFill>
                <a:latin typeface="Franklin Gothic Book" pitchFamily="34" charset="0"/>
              </a:rPr>
              <a:t>Il exploite à ses risques et </a:t>
            </a:r>
            <a:r>
              <a:rPr lang="fr-FR" sz="1600" dirty="0" smtClean="0">
                <a:solidFill>
                  <a:srgbClr val="002060"/>
                </a:solidFill>
                <a:latin typeface="Franklin Gothic Book" pitchFamily="34" charset="0"/>
              </a:rPr>
              <a:t>périls</a:t>
            </a:r>
          </a:p>
          <a:p>
            <a:pPr marL="342900" lvl="2" indent="-342900" algn="just">
              <a:buFont typeface="+mj-lt"/>
              <a:buAutoNum type="arabicPeriod" startAt="2"/>
            </a:pPr>
            <a:endParaRPr lang="fr-FR" sz="1600" dirty="0">
              <a:solidFill>
                <a:srgbClr val="002060"/>
              </a:solidFill>
              <a:latin typeface="Franklin Gothic Book" pitchFamily="34" charset="0"/>
            </a:endParaRPr>
          </a:p>
          <a:p>
            <a:pPr marL="342900" lvl="2" indent="-342900" algn="just">
              <a:buFont typeface="+mj-lt"/>
              <a:buAutoNum type="arabicPeriod" startAt="2"/>
            </a:pPr>
            <a:r>
              <a:rPr lang="fr-FR" sz="1600" dirty="0">
                <a:solidFill>
                  <a:srgbClr val="002060"/>
                </a:solidFill>
                <a:latin typeface="Franklin Gothic Book" pitchFamily="34" charset="0"/>
              </a:rPr>
              <a:t>Le concessionnaire perçoit auprès des clients un prix destiné à le rémunérer au titre des obligations mises à sa </a:t>
            </a:r>
            <a:r>
              <a:rPr lang="fr-FR" sz="1600" dirty="0" smtClean="0">
                <a:solidFill>
                  <a:srgbClr val="002060"/>
                </a:solidFill>
                <a:latin typeface="Franklin Gothic Book" pitchFamily="34" charset="0"/>
              </a:rPr>
              <a:t>charge</a:t>
            </a:r>
          </a:p>
          <a:p>
            <a:pPr marL="342900" lvl="2" indent="-342900" algn="just">
              <a:buFont typeface="+mj-lt"/>
              <a:buAutoNum type="arabicPeriod" startAt="2"/>
            </a:pPr>
            <a:endParaRPr lang="fr-FR" sz="1600" dirty="0">
              <a:solidFill>
                <a:srgbClr val="002060"/>
              </a:solidFill>
              <a:latin typeface="Franklin Gothic Book" pitchFamily="34" charset="0"/>
            </a:endParaRPr>
          </a:p>
          <a:p>
            <a:pPr marL="342900" lvl="2" indent="-342900" algn="just">
              <a:buFont typeface="+mj-lt"/>
              <a:buAutoNum type="arabicPeriod" startAt="2"/>
            </a:pPr>
            <a:r>
              <a:rPr lang="fr-FR" sz="1600" dirty="0" err="1">
                <a:solidFill>
                  <a:srgbClr val="002060"/>
                </a:solidFill>
                <a:latin typeface="Franklin Gothic Book" pitchFamily="34" charset="0"/>
              </a:rPr>
              <a:t>Enedis</a:t>
            </a:r>
            <a:r>
              <a:rPr lang="fr-FR" sz="1600" dirty="0">
                <a:solidFill>
                  <a:srgbClr val="002060"/>
                </a:solidFill>
                <a:latin typeface="Franklin Gothic Book" pitchFamily="34" charset="0"/>
              </a:rPr>
              <a:t> a seul le droit de faire usage des ouvrages de la concession pour l’exercice de ces missions sous réserve des droits de l’autorité </a:t>
            </a:r>
            <a:r>
              <a:rPr lang="fr-FR" sz="1600" dirty="0" err="1" smtClean="0">
                <a:solidFill>
                  <a:srgbClr val="002060"/>
                </a:solidFill>
                <a:latin typeface="Franklin Gothic Book" pitchFamily="34" charset="0"/>
              </a:rPr>
              <a:t>concédante</a:t>
            </a:r>
            <a:endParaRPr lang="fr-FR" sz="1600" dirty="0" smtClean="0">
              <a:solidFill>
                <a:srgbClr val="002060"/>
              </a:solidFill>
              <a:latin typeface="Franklin Gothic Book" pitchFamily="34" charset="0"/>
            </a:endParaRPr>
          </a:p>
          <a:p>
            <a:pPr marL="342900" lvl="2" indent="-342900" algn="just">
              <a:buFont typeface="+mj-lt"/>
              <a:buAutoNum type="arabicPeriod" startAt="2"/>
            </a:pPr>
            <a:endParaRPr lang="fr-FR" sz="1600" dirty="0">
              <a:solidFill>
                <a:srgbClr val="002060"/>
              </a:solidFill>
              <a:latin typeface="Franklin Gothic Book" pitchFamily="34" charset="0"/>
            </a:endParaRPr>
          </a:p>
          <a:p>
            <a:pPr marL="342900" lvl="2" indent="-342900" algn="just">
              <a:buFont typeface="+mj-lt"/>
              <a:buAutoNum type="arabicPeriod" startAt="2"/>
            </a:pPr>
            <a:r>
              <a:rPr lang="fr-FR" sz="1600" dirty="0">
                <a:solidFill>
                  <a:srgbClr val="002060"/>
                </a:solidFill>
                <a:latin typeface="Franklin Gothic Book" pitchFamily="34" charset="0"/>
              </a:rPr>
              <a:t>Les ouvrages concédés sont les installations affectées à la distribution </a:t>
            </a:r>
            <a:r>
              <a:rPr lang="fr-FR" sz="1600" dirty="0" smtClean="0">
                <a:solidFill>
                  <a:srgbClr val="002060"/>
                </a:solidFill>
                <a:latin typeface="Franklin Gothic Book" pitchFamily="34" charset="0"/>
              </a:rPr>
              <a:t>électrique: </a:t>
            </a:r>
            <a:endParaRPr lang="fr-FR" sz="1600" dirty="0">
              <a:solidFill>
                <a:srgbClr val="002060"/>
              </a:solidFill>
              <a:latin typeface="Franklin Gothic Book" pitchFamily="34" charset="0"/>
            </a:endParaRPr>
          </a:p>
          <a:p>
            <a:pPr marL="1257300" lvl="4" indent="-342900" algn="just">
              <a:buFont typeface="Wingdings" panose="05000000000000000000" pitchFamily="2" charset="2"/>
              <a:buChar char="§"/>
            </a:pPr>
            <a:r>
              <a:rPr lang="fr-FR" sz="1600" dirty="0">
                <a:solidFill>
                  <a:srgbClr val="002060"/>
                </a:solidFill>
                <a:latin typeface="Franklin Gothic Book" pitchFamily="34" charset="0"/>
              </a:rPr>
              <a:t>existantes au moment de la signature du présent contrat,</a:t>
            </a:r>
          </a:p>
          <a:p>
            <a:pPr marL="1257300" lvl="4" indent="-342900" algn="just">
              <a:buFont typeface="Wingdings" panose="05000000000000000000" pitchFamily="2" charset="2"/>
              <a:buChar char="§"/>
            </a:pPr>
            <a:r>
              <a:rPr lang="fr-FR" sz="1600" dirty="0">
                <a:solidFill>
                  <a:srgbClr val="002060"/>
                </a:solidFill>
                <a:latin typeface="Franklin Gothic Book" pitchFamily="34" charset="0"/>
              </a:rPr>
              <a:t>ainsi que toutes celles de tension strictement inférieure à 50 000 volts, qui seront établies au cours du contrat</a:t>
            </a:r>
          </a:p>
          <a:p>
            <a:pPr marL="342900" lvl="2" indent="-342900" algn="just">
              <a:buFont typeface="Wingdings 3" panose="05040102010807070707" pitchFamily="18" charset="2"/>
              <a:buChar char="_"/>
            </a:pPr>
            <a:endParaRPr lang="fr-FR" sz="1600" dirty="0">
              <a:solidFill>
                <a:srgbClr val="002060"/>
              </a:solidFill>
              <a:latin typeface="Franklin Gothic Book" pitchFamily="34" charset="0"/>
            </a:endParaRPr>
          </a:p>
        </p:txBody>
      </p:sp>
    </p:spTree>
    <p:extLst>
      <p:ext uri="{BB962C8B-B14F-4D97-AF65-F5344CB8AC3E}">
        <p14:creationId xmlns:p14="http://schemas.microsoft.com/office/powerpoint/2010/main" val="165136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cxnSp>
        <p:nvCxnSpPr>
          <p:cNvPr id="5" name="Connecteur droit 4"/>
          <p:cNvCxnSpPr/>
          <p:nvPr/>
        </p:nvCxnSpPr>
        <p:spPr>
          <a:xfrm>
            <a:off x="1187624" y="97085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noGrp="1"/>
          </p:cNvSpPr>
          <p:nvPr>
            <p:ph type="title"/>
          </p:nvPr>
        </p:nvSpPr>
        <p:spPr>
          <a:xfrm>
            <a:off x="1089978"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
        <p:nvSpPr>
          <p:cNvPr id="2" name="Rectangle 1"/>
          <p:cNvSpPr/>
          <p:nvPr/>
        </p:nvSpPr>
        <p:spPr>
          <a:xfrm>
            <a:off x="899592" y="970856"/>
            <a:ext cx="7560840" cy="1354217"/>
          </a:xfrm>
          <a:prstGeom prst="rect">
            <a:avLst/>
          </a:prstGeom>
        </p:spPr>
        <p:txBody>
          <a:bodyPr wrap="square">
            <a:spAutoFit/>
          </a:bodyPr>
          <a:lstStyle/>
          <a:p>
            <a:pPr marL="342900" lvl="2" indent="-342900" algn="just">
              <a:buFont typeface="+mj-lt"/>
              <a:buAutoNum type="arabicPeriod" startAt="8"/>
            </a:pPr>
            <a:r>
              <a:rPr lang="fr-FR" sz="1600" dirty="0">
                <a:solidFill>
                  <a:srgbClr val="002060"/>
                </a:solidFill>
                <a:latin typeface="Franklin Gothic Book" pitchFamily="34" charset="0"/>
              </a:rPr>
              <a:t>La répartition de la maîtrise d’ouvrage entre le SDEC ENERGIE et </a:t>
            </a:r>
            <a:r>
              <a:rPr lang="fr-FR" sz="1600" dirty="0" err="1">
                <a:solidFill>
                  <a:srgbClr val="002060"/>
                </a:solidFill>
                <a:latin typeface="Franklin Gothic Book" pitchFamily="34" charset="0"/>
              </a:rPr>
              <a:t>Enedis</a:t>
            </a:r>
            <a:r>
              <a:rPr lang="fr-FR" sz="1600" dirty="0">
                <a:solidFill>
                  <a:srgbClr val="002060"/>
                </a:solidFill>
                <a:latin typeface="Franklin Gothic Book" pitchFamily="34" charset="0"/>
              </a:rPr>
              <a:t>, est</a:t>
            </a:r>
            <a:r>
              <a:rPr lang="fr-FR" sz="1600" dirty="0" smtClean="0">
                <a:solidFill>
                  <a:srgbClr val="002060"/>
                </a:solidFill>
                <a:latin typeface="Franklin Gothic Book" pitchFamily="34" charset="0"/>
              </a:rPr>
              <a:t>:</a:t>
            </a:r>
          </a:p>
          <a:p>
            <a:pPr marL="342900" lvl="2" indent="-342900" algn="just">
              <a:buFont typeface="+mj-lt"/>
              <a:buAutoNum type="arabicPeriod" startAt="8"/>
            </a:pPr>
            <a:endParaRPr lang="fr-FR" sz="1600" dirty="0">
              <a:solidFill>
                <a:srgbClr val="002060"/>
              </a:solidFill>
              <a:latin typeface="Franklin Gothic Book" pitchFamily="34" charset="0"/>
            </a:endParaRPr>
          </a:p>
          <a:p>
            <a:pPr marL="1257300" lvl="4" indent="-342900" algn="just">
              <a:buFont typeface="Wingdings" panose="05000000000000000000" pitchFamily="2" charset="2"/>
              <a:buChar char="q"/>
            </a:pPr>
            <a:r>
              <a:rPr lang="fr-FR" sz="1600" dirty="0">
                <a:solidFill>
                  <a:srgbClr val="002060"/>
                </a:solidFill>
                <a:latin typeface="Franklin Gothic Book" pitchFamily="34" charset="0"/>
              </a:rPr>
              <a:t>actualisée sur les typologies de travaux qui sont mieux définies</a:t>
            </a:r>
          </a:p>
          <a:p>
            <a:pPr marL="1257300" lvl="4" indent="-342900" algn="just">
              <a:buFont typeface="Wingdings" panose="05000000000000000000" pitchFamily="2" charset="2"/>
              <a:buChar char="q"/>
            </a:pPr>
            <a:r>
              <a:rPr lang="fr-FR" sz="1600" dirty="0">
                <a:solidFill>
                  <a:srgbClr val="002060"/>
                </a:solidFill>
                <a:latin typeface="Franklin Gothic Book" pitchFamily="34" charset="0"/>
              </a:rPr>
              <a:t>plus équilibrée</a:t>
            </a:r>
          </a:p>
          <a:p>
            <a:pPr marL="342900" lvl="2" indent="-342900" algn="just">
              <a:buFont typeface="Wingdings 3" panose="05040102010807070707" pitchFamily="18" charset="2"/>
              <a:buChar char="_"/>
            </a:pPr>
            <a:endParaRPr lang="fr-FR" b="1" dirty="0">
              <a:solidFill>
                <a:srgbClr val="29344B"/>
              </a:solidFill>
              <a:latin typeface="Franklin Gothic Book" panose="020B050302010202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14" y="2216646"/>
            <a:ext cx="8667795" cy="4346089"/>
          </a:xfrm>
          <a:prstGeom prst="rect">
            <a:avLst/>
          </a:prstGeom>
        </p:spPr>
      </p:pic>
    </p:spTree>
    <p:extLst>
      <p:ext uri="{BB962C8B-B14F-4D97-AF65-F5344CB8AC3E}">
        <p14:creationId xmlns:p14="http://schemas.microsoft.com/office/powerpoint/2010/main" val="2993245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13281" y="5735948"/>
            <a:ext cx="4453595" cy="338554"/>
          </a:xfrm>
          <a:prstGeom prst="rect">
            <a:avLst/>
          </a:prstGeom>
          <a:noFill/>
        </p:spPr>
        <p:txBody>
          <a:bodyPr wrap="square">
            <a:spAutoFit/>
          </a:bodyPr>
          <a:lstStyle/>
          <a:p>
            <a:pPr marL="342900" indent="-342900">
              <a:buFont typeface="Wingdings" panose="05000000000000000000" pitchFamily="2" charset="2"/>
              <a:buChar char="ü"/>
            </a:pPr>
            <a:r>
              <a:rPr lang="fr-FR" sz="1600" dirty="0">
                <a:solidFill>
                  <a:srgbClr val="002060"/>
                </a:solidFill>
                <a:latin typeface="Franklin Gothic Book" pitchFamily="34" charset="0"/>
              </a:rPr>
              <a:t>Un maître mot : la concertation</a:t>
            </a:r>
          </a:p>
        </p:txBody>
      </p:sp>
      <p:sp>
        <p:nvSpPr>
          <p:cNvPr id="11" name="Rectangle 10"/>
          <p:cNvSpPr/>
          <p:nvPr/>
        </p:nvSpPr>
        <p:spPr>
          <a:xfrm>
            <a:off x="251520" y="2564904"/>
            <a:ext cx="5270472" cy="338554"/>
          </a:xfrm>
          <a:prstGeom prst="rect">
            <a:avLst/>
          </a:prstGeom>
          <a:noFill/>
        </p:spPr>
        <p:txBody>
          <a:bodyPr wrap="square">
            <a:spAutoFit/>
          </a:bodyPr>
          <a:lstStyle/>
          <a:p>
            <a:pPr marL="342900" indent="-342900" algn="just">
              <a:buFont typeface="Wingdings 3" panose="05040102010807070707" pitchFamily="18" charset="2"/>
              <a:buChar char="_"/>
            </a:pPr>
            <a:r>
              <a:rPr lang="fr-FR" sz="1600" dirty="0">
                <a:solidFill>
                  <a:srgbClr val="002060"/>
                </a:solidFill>
                <a:latin typeface="Franklin Gothic Book" pitchFamily="34" charset="0"/>
              </a:rPr>
              <a:t>SDI : Un Schéma Directeur des Investissements</a:t>
            </a:r>
          </a:p>
        </p:txBody>
      </p:sp>
      <p:sp>
        <p:nvSpPr>
          <p:cNvPr id="12" name="Rectangle 11"/>
          <p:cNvSpPr/>
          <p:nvPr/>
        </p:nvSpPr>
        <p:spPr>
          <a:xfrm>
            <a:off x="251520" y="3870909"/>
            <a:ext cx="5802310" cy="338554"/>
          </a:xfrm>
          <a:prstGeom prst="rect">
            <a:avLst/>
          </a:prstGeom>
          <a:noFill/>
        </p:spPr>
        <p:txBody>
          <a:bodyPr wrap="square">
            <a:spAutoFit/>
          </a:bodyPr>
          <a:lstStyle/>
          <a:p>
            <a:pPr marL="342900" indent="-342900">
              <a:buFont typeface="Wingdings 3" panose="05040102010807070707" pitchFamily="18" charset="2"/>
              <a:buChar char="_"/>
            </a:pPr>
            <a:r>
              <a:rPr lang="fr-FR" sz="1600" dirty="0">
                <a:solidFill>
                  <a:srgbClr val="002060"/>
                </a:solidFill>
                <a:latin typeface="Franklin Gothic Book" pitchFamily="34" charset="0"/>
              </a:rPr>
              <a:t>PPI : Des Programmes Pluriannuels d’Investissements</a:t>
            </a:r>
          </a:p>
        </p:txBody>
      </p:sp>
      <p:sp>
        <p:nvSpPr>
          <p:cNvPr id="14" name="Rectangle 13"/>
          <p:cNvSpPr/>
          <p:nvPr/>
        </p:nvSpPr>
        <p:spPr>
          <a:xfrm>
            <a:off x="161831" y="4930551"/>
            <a:ext cx="5047737" cy="338554"/>
          </a:xfrm>
          <a:prstGeom prst="rect">
            <a:avLst/>
          </a:prstGeom>
          <a:noFill/>
        </p:spPr>
        <p:txBody>
          <a:bodyPr wrap="square">
            <a:spAutoFit/>
          </a:bodyPr>
          <a:lstStyle/>
          <a:p>
            <a:pPr marL="342900" indent="-342900">
              <a:buFont typeface="Wingdings 3" panose="05040102010807070707" pitchFamily="18" charset="2"/>
              <a:buChar char="_"/>
            </a:pPr>
            <a:r>
              <a:rPr lang="fr-FR" sz="1600" dirty="0">
                <a:solidFill>
                  <a:srgbClr val="002060"/>
                </a:solidFill>
                <a:latin typeface="Franklin Gothic Book" pitchFamily="34" charset="0"/>
              </a:rPr>
              <a:t>PA : Des Programmes Annuels de travaux</a:t>
            </a:r>
          </a:p>
        </p:txBody>
      </p:sp>
      <p:sp>
        <p:nvSpPr>
          <p:cNvPr id="10" name="Rectangle 9"/>
          <p:cNvSpPr/>
          <p:nvPr/>
        </p:nvSpPr>
        <p:spPr>
          <a:xfrm>
            <a:off x="251520" y="1425000"/>
            <a:ext cx="7385271" cy="338554"/>
          </a:xfrm>
          <a:prstGeom prst="rect">
            <a:avLst/>
          </a:prstGeom>
        </p:spPr>
        <p:txBody>
          <a:bodyPr wrap="square">
            <a:spAutoFit/>
          </a:bodyPr>
          <a:lstStyle/>
          <a:p>
            <a:pPr marL="342900" lvl="2" indent="-342900" algn="just">
              <a:spcBef>
                <a:spcPct val="0"/>
              </a:spcBef>
              <a:buFont typeface="+mj-lt"/>
              <a:buAutoNum type="arabicPeriod" startAt="10"/>
            </a:pPr>
            <a:r>
              <a:rPr lang="fr-FR" sz="1600" b="1" dirty="0">
                <a:solidFill>
                  <a:srgbClr val="002060"/>
                </a:solidFill>
                <a:latin typeface="Franklin Gothic Book" pitchFamily="34" charset="0"/>
              </a:rPr>
              <a:t>La gouvernance des investissements</a:t>
            </a:r>
          </a:p>
        </p:txBody>
      </p:sp>
      <p:graphicFrame>
        <p:nvGraphicFramePr>
          <p:cNvPr id="2" name="Diagramme 1"/>
          <p:cNvGraphicFramePr/>
          <p:nvPr>
            <p:extLst>
              <p:ext uri="{D42A27DB-BD31-4B8C-83A1-F6EECF244321}">
                <p14:modId xmlns:p14="http://schemas.microsoft.com/office/powerpoint/2010/main" val="1957430220"/>
              </p:ext>
            </p:extLst>
          </p:nvPr>
        </p:nvGraphicFramePr>
        <p:xfrm>
          <a:off x="5149850" y="1410031"/>
          <a:ext cx="3924301" cy="4982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414293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93FC802-E02E-4199-B5D0-86977ABF6E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4FC0030-DF8A-46A7-9AFA-85C5945D220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9D378EF-3D53-4C83-BDB4-D67E50B6DE8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2" grpId="0"/>
      <p:bldP spid="14" grpId="0"/>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667912" y="2089804"/>
            <a:ext cx="3712726" cy="2824480"/>
            <a:chOff x="667911" y="1237615"/>
            <a:chExt cx="3712726" cy="2118360"/>
          </a:xfrm>
        </p:grpSpPr>
        <p:sp>
          <p:nvSpPr>
            <p:cNvPr id="13" name="Rectangle 12"/>
            <p:cNvSpPr/>
            <p:nvPr/>
          </p:nvSpPr>
          <p:spPr>
            <a:xfrm>
              <a:off x="667911" y="2018754"/>
              <a:ext cx="3712726" cy="253916"/>
            </a:xfrm>
            <a:prstGeom prst="rect">
              <a:avLst/>
            </a:prstGeom>
            <a:noFill/>
          </p:spPr>
          <p:txBody>
            <a:bodyPr wrap="square">
              <a:spAutoFit/>
            </a:bodyPr>
            <a:lstStyle/>
            <a:p>
              <a:pPr marL="342900" indent="-342900" algn="just">
                <a:buFont typeface="Wingdings" panose="05000000000000000000" pitchFamily="2" charset="2"/>
                <a:buChar char=""/>
              </a:pPr>
              <a:r>
                <a:rPr lang="fr-FR" sz="1600" dirty="0">
                  <a:solidFill>
                    <a:srgbClr val="002060"/>
                  </a:solidFill>
                  <a:latin typeface="Franklin Gothic Book" pitchFamily="34" charset="0"/>
                </a:rPr>
                <a:t>Couvre la durée du contrat</a:t>
              </a:r>
            </a:p>
          </p:txBody>
        </p:sp>
        <p:sp>
          <p:nvSpPr>
            <p:cNvPr id="9" name="Rectangle 8"/>
            <p:cNvSpPr/>
            <p:nvPr/>
          </p:nvSpPr>
          <p:spPr>
            <a:xfrm>
              <a:off x="667911" y="1237615"/>
              <a:ext cx="3712726" cy="438581"/>
            </a:xfrm>
            <a:prstGeom prst="rect">
              <a:avLst/>
            </a:prstGeom>
            <a:noFill/>
          </p:spPr>
          <p:txBody>
            <a:bodyPr wrap="square">
              <a:spAutoFit/>
            </a:bodyPr>
            <a:lstStyle/>
            <a:p>
              <a:pPr marL="342900" indent="-342900" algn="just">
                <a:buFont typeface="Wingdings" panose="05000000000000000000" pitchFamily="2" charset="2"/>
                <a:buChar char=""/>
              </a:pPr>
              <a:r>
                <a:rPr lang="fr-FR" sz="1600" dirty="0">
                  <a:solidFill>
                    <a:srgbClr val="002060"/>
                  </a:solidFill>
                  <a:latin typeface="Franklin Gothic Book" pitchFamily="34" charset="0"/>
                </a:rPr>
                <a:t>Une vision à long terme des évolutions du réseau</a:t>
              </a:r>
            </a:p>
          </p:txBody>
        </p:sp>
        <p:sp>
          <p:nvSpPr>
            <p:cNvPr id="15" name="Rectangle 14"/>
            <p:cNvSpPr/>
            <p:nvPr/>
          </p:nvSpPr>
          <p:spPr>
            <a:xfrm>
              <a:off x="667911" y="2556504"/>
              <a:ext cx="3606401" cy="253916"/>
            </a:xfrm>
            <a:prstGeom prst="rect">
              <a:avLst/>
            </a:prstGeom>
            <a:noFill/>
          </p:spPr>
          <p:txBody>
            <a:bodyPr wrap="square">
              <a:spAutoFit/>
            </a:bodyPr>
            <a:lstStyle/>
            <a:p>
              <a:pPr marL="342900" indent="-342900" algn="just">
                <a:buFont typeface="Wingdings" panose="05000000000000000000" pitchFamily="2" charset="2"/>
                <a:buChar char=""/>
              </a:pPr>
              <a:r>
                <a:rPr lang="fr-FR" sz="1600" dirty="0">
                  <a:solidFill>
                    <a:srgbClr val="002060"/>
                  </a:solidFill>
                  <a:latin typeface="Franklin Gothic Book" pitchFamily="34" charset="0"/>
                </a:rPr>
                <a:t>Actualisable</a:t>
              </a:r>
            </a:p>
          </p:txBody>
        </p:sp>
        <p:sp>
          <p:nvSpPr>
            <p:cNvPr id="18" name="Rectangle 17"/>
            <p:cNvSpPr/>
            <p:nvPr/>
          </p:nvSpPr>
          <p:spPr>
            <a:xfrm>
              <a:off x="667912" y="3102059"/>
              <a:ext cx="3712724" cy="253916"/>
            </a:xfrm>
            <a:prstGeom prst="rect">
              <a:avLst/>
            </a:prstGeom>
            <a:noFill/>
          </p:spPr>
          <p:txBody>
            <a:bodyPr wrap="square">
              <a:spAutoFit/>
            </a:bodyPr>
            <a:lstStyle/>
            <a:p>
              <a:pPr marL="342900" indent="-342900" algn="just">
                <a:buFont typeface="Wingdings" panose="05000000000000000000" pitchFamily="2" charset="2"/>
                <a:buChar char=""/>
              </a:pPr>
              <a:r>
                <a:rPr lang="fr-FR" sz="1600" dirty="0">
                  <a:solidFill>
                    <a:srgbClr val="002060"/>
                  </a:solidFill>
                  <a:latin typeface="Franklin Gothic Book" pitchFamily="34" charset="0"/>
                </a:rPr>
                <a:t>Révisable</a:t>
              </a:r>
            </a:p>
          </p:txBody>
        </p:sp>
      </p:grpSp>
      <p:sp>
        <p:nvSpPr>
          <p:cNvPr id="19" name="Rectangle 18"/>
          <p:cNvSpPr/>
          <p:nvPr/>
        </p:nvSpPr>
        <p:spPr>
          <a:xfrm>
            <a:off x="251520" y="1340768"/>
            <a:ext cx="7242530" cy="338554"/>
          </a:xfrm>
          <a:prstGeom prst="rect">
            <a:avLst/>
          </a:prstGeom>
          <a:noFill/>
        </p:spPr>
        <p:txBody>
          <a:bodyPr wrap="square">
            <a:spAutoFit/>
          </a:bodyPr>
          <a:lstStyle/>
          <a:p>
            <a:pPr algn="just"/>
            <a:r>
              <a:rPr lang="fr-FR" sz="1600" b="1" dirty="0">
                <a:solidFill>
                  <a:srgbClr val="002060"/>
                </a:solidFill>
                <a:latin typeface="Franklin Gothic Book" pitchFamily="34" charset="0"/>
              </a:rPr>
              <a:t>Le schéma Directeur des investissements - SDI</a:t>
            </a:r>
          </a:p>
        </p:txBody>
      </p:sp>
      <p:graphicFrame>
        <p:nvGraphicFramePr>
          <p:cNvPr id="17" name="Diagramme 16"/>
          <p:cNvGraphicFramePr/>
          <p:nvPr>
            <p:extLst>
              <p:ext uri="{D42A27DB-BD31-4B8C-83A1-F6EECF244321}">
                <p14:modId xmlns:p14="http://schemas.microsoft.com/office/powerpoint/2010/main" val="3159947384"/>
              </p:ext>
            </p:extLst>
          </p:nvPr>
        </p:nvGraphicFramePr>
        <p:xfrm>
          <a:off x="4166484" y="869891"/>
          <a:ext cx="4860597" cy="5988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Ellipse 19"/>
          <p:cNvSpPr/>
          <p:nvPr/>
        </p:nvSpPr>
        <p:spPr>
          <a:xfrm>
            <a:off x="6020000" y="3945435"/>
            <a:ext cx="1324160" cy="16227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Franklin Gothic Book" panose="020B0503020102020204" pitchFamily="34" charset="0"/>
              </a:rPr>
              <a:t>Valeurs repères</a:t>
            </a:r>
            <a:endParaRPr lang="fr-FR" sz="1600" b="1" dirty="0">
              <a:solidFill>
                <a:schemeClr val="bg1"/>
              </a:solidFill>
              <a:latin typeface="Franklin Gothic Book" panose="020B0503020102020204" pitchFamily="34" charset="0"/>
            </a:endParaRPr>
          </a:p>
        </p:txBody>
      </p:sp>
      <p:sp>
        <p:nvSpPr>
          <p:cNvPr id="11"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6949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E5873C57-4626-48F7-8177-C8ADA397F2B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66E713F8-DA0A-4851-814F-59F72EC01BC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graphicEl>
                                              <a:dgm id="{BC34A95F-BFC9-4570-A14B-473A96D807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graphicEl>
                                              <a:dgm id="{D013B9E3-D24A-4350-82A1-024BE6FEA9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330B936E-80D8-44D4-8249-361FD8847C3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graphicEl>
                                              <a:dgm id="{FC2E88A9-70FA-42CB-927F-2276F02CBBB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graphicEl>
                                              <a:dgm id="{F9619D77-6859-4801-8658-9E1B5DB9D49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52060" y="-16719"/>
            <a:ext cx="8722358" cy="11442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723900" algn="r" fontAlgn="auto">
              <a:spcAft>
                <a:spcPts val="0"/>
              </a:spcAft>
              <a:buClr>
                <a:srgbClr val="4F81BD">
                  <a:lumMod val="75000"/>
                </a:srgbClr>
              </a:buClr>
              <a:buSzPct val="150000"/>
            </a:pPr>
            <a:endParaRPr lang="fr-FR" sz="1600" b="1" dirty="0" smtClean="0">
              <a:solidFill>
                <a:srgbClr val="4F81BD">
                  <a:lumMod val="75000"/>
                </a:srgbClr>
              </a:solidFill>
              <a:latin typeface="Franklin Gothic Medium" panose="020B0603020102020204" pitchFamily="34" charset="0"/>
            </a:endParaRPr>
          </a:p>
        </p:txBody>
      </p:sp>
      <p:cxnSp>
        <p:nvCxnSpPr>
          <p:cNvPr id="16" name="Connecteur droit 15"/>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1520" y="1302036"/>
            <a:ext cx="7398842" cy="338554"/>
          </a:xfrm>
          <a:prstGeom prst="rect">
            <a:avLst/>
          </a:prstGeom>
        </p:spPr>
        <p:txBody>
          <a:bodyPr wrap="square">
            <a:spAutoFit/>
          </a:bodyPr>
          <a:lstStyle/>
          <a:p>
            <a:r>
              <a:rPr lang="fr-FR" sz="1600" b="1" dirty="0">
                <a:solidFill>
                  <a:srgbClr val="002060"/>
                </a:solidFill>
                <a:latin typeface="Franklin Gothic Book" pitchFamily="34" charset="0"/>
              </a:rPr>
              <a:t>Les Programmes Pluriannuels d’Investissements</a:t>
            </a:r>
          </a:p>
        </p:txBody>
      </p:sp>
      <p:sp>
        <p:nvSpPr>
          <p:cNvPr id="9" name="Rectangle 8"/>
          <p:cNvSpPr/>
          <p:nvPr/>
        </p:nvSpPr>
        <p:spPr>
          <a:xfrm>
            <a:off x="552279" y="1825256"/>
            <a:ext cx="3511101" cy="584775"/>
          </a:xfrm>
          <a:prstGeom prst="rect">
            <a:avLst/>
          </a:prstGeom>
          <a:noFill/>
        </p:spPr>
        <p:txBody>
          <a:bodyPr wrap="square">
            <a:spAutoFit/>
          </a:bodyPr>
          <a:lstStyle/>
          <a:p>
            <a:pPr indent="-342900">
              <a:buFont typeface="Wingdings 3" panose="05040102010807070707" pitchFamily="18" charset="2"/>
              <a:buChar char="_"/>
            </a:pPr>
            <a:r>
              <a:rPr lang="fr-FR" sz="1600" dirty="0">
                <a:solidFill>
                  <a:srgbClr val="002060"/>
                </a:solidFill>
                <a:latin typeface="Franklin Gothic Book" pitchFamily="34" charset="0"/>
              </a:rPr>
              <a:t>Chaque PPI est sur une durée de 4 ans : 7 PPI sur la durée du contrat</a:t>
            </a:r>
          </a:p>
        </p:txBody>
      </p:sp>
      <p:graphicFrame>
        <p:nvGraphicFramePr>
          <p:cNvPr id="10" name="Diagramme 9"/>
          <p:cNvGraphicFramePr/>
          <p:nvPr>
            <p:extLst>
              <p:ext uri="{D42A27DB-BD31-4B8C-83A1-F6EECF244321}">
                <p14:modId xmlns:p14="http://schemas.microsoft.com/office/powerpoint/2010/main" val="842543274"/>
              </p:ext>
            </p:extLst>
          </p:nvPr>
        </p:nvGraphicFramePr>
        <p:xfrm>
          <a:off x="3932356" y="1286933"/>
          <a:ext cx="5211644" cy="5273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552275" y="3427300"/>
            <a:ext cx="3511101" cy="1138773"/>
          </a:xfrm>
          <a:prstGeom prst="rect">
            <a:avLst/>
          </a:prstGeom>
          <a:solidFill>
            <a:schemeClr val="bg1"/>
          </a:solidFill>
        </p:spPr>
        <p:txBody>
          <a:bodyPr wrap="square">
            <a:spAutoFit/>
          </a:bodyPr>
          <a:lstStyle/>
          <a:p>
            <a:pPr indent="-342900">
              <a:buFont typeface="Wingdings 3" panose="05040102010807070707" pitchFamily="18" charset="2"/>
              <a:buChar char="_"/>
            </a:pPr>
            <a:r>
              <a:rPr lang="fr-FR" sz="1600" dirty="0">
                <a:solidFill>
                  <a:srgbClr val="002060"/>
                </a:solidFill>
                <a:latin typeface="Franklin Gothic Book" pitchFamily="34" charset="0"/>
              </a:rPr>
              <a:t>Possibilité d’expérimenter</a:t>
            </a:r>
          </a:p>
          <a:p>
            <a:pPr indent="-342900">
              <a:buFont typeface="Wingdings 3" panose="05040102010807070707" pitchFamily="18" charset="2"/>
              <a:buChar char="_"/>
            </a:pPr>
            <a:r>
              <a:rPr lang="fr-FR" sz="1600" dirty="0">
                <a:solidFill>
                  <a:srgbClr val="002060"/>
                </a:solidFill>
                <a:latin typeface="Franklin Gothic Book" pitchFamily="34" charset="0"/>
              </a:rPr>
              <a:t>Création de Zones de Qualité Renforcée - ZQR</a:t>
            </a:r>
          </a:p>
          <a:p>
            <a:pPr marL="342900" indent="-342900">
              <a:buFont typeface="Wingdings 3" panose="05040102010807070707" pitchFamily="18" charset="2"/>
              <a:buChar char="_"/>
            </a:pPr>
            <a:endParaRPr lang="fr-FR" sz="2000" b="1" dirty="0" smtClean="0">
              <a:solidFill>
                <a:srgbClr val="29344B"/>
              </a:solidFill>
              <a:latin typeface="Franklin Gothic Book" panose="020B0503020102020204" pitchFamily="34" charset="0"/>
            </a:endParaRPr>
          </a:p>
        </p:txBody>
      </p:sp>
      <p:sp>
        <p:nvSpPr>
          <p:cNvPr id="20" name="Rectangle 19"/>
          <p:cNvSpPr/>
          <p:nvPr/>
        </p:nvSpPr>
        <p:spPr>
          <a:xfrm>
            <a:off x="552274" y="5000405"/>
            <a:ext cx="3511101" cy="338554"/>
          </a:xfrm>
          <a:prstGeom prst="rect">
            <a:avLst/>
          </a:prstGeom>
          <a:solidFill>
            <a:schemeClr val="bg1"/>
          </a:solidFill>
        </p:spPr>
        <p:txBody>
          <a:bodyPr wrap="square">
            <a:spAutoFit/>
          </a:bodyPr>
          <a:lstStyle/>
          <a:p>
            <a:pPr marL="342900" indent="-342900">
              <a:buFont typeface="Wingdings 3" panose="05040102010807070707" pitchFamily="18" charset="2"/>
              <a:buChar char="_"/>
            </a:pPr>
            <a:r>
              <a:rPr lang="fr-FR" sz="1600" dirty="0">
                <a:solidFill>
                  <a:srgbClr val="002060"/>
                </a:solidFill>
                <a:latin typeface="Franklin Gothic Book" pitchFamily="34" charset="0"/>
              </a:rPr>
              <a:t>Mécanisme de séquestre</a:t>
            </a:r>
          </a:p>
        </p:txBody>
      </p:sp>
      <p:sp>
        <p:nvSpPr>
          <p:cNvPr id="11"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28283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8"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259632" y="980728"/>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1163" y="980728"/>
            <a:ext cx="8196966" cy="400110"/>
          </a:xfrm>
          <a:prstGeom prst="rect">
            <a:avLst/>
          </a:prstGeom>
        </p:spPr>
        <p:txBody>
          <a:bodyPr wrap="square">
            <a:spAutoFit/>
          </a:bodyPr>
          <a:lstStyle/>
          <a:p>
            <a:pPr algn="ctr">
              <a:spcBef>
                <a:spcPct val="0"/>
              </a:spcBef>
            </a:pPr>
            <a:r>
              <a:rPr lang="fr-FR" sz="2000" b="1" dirty="0">
                <a:solidFill>
                  <a:srgbClr val="002060"/>
                </a:solidFill>
                <a:latin typeface="Franklin Gothic Book" pitchFamily="34" charset="0"/>
              </a:rPr>
              <a:t>Le Schéma Directeur des Investissements du Calvados</a:t>
            </a:r>
          </a:p>
        </p:txBody>
      </p:sp>
      <p:graphicFrame>
        <p:nvGraphicFramePr>
          <p:cNvPr id="2" name="Diagramme 1"/>
          <p:cNvGraphicFramePr/>
          <p:nvPr>
            <p:extLst>
              <p:ext uri="{D42A27DB-BD31-4B8C-83A1-F6EECF244321}">
                <p14:modId xmlns:p14="http://schemas.microsoft.com/office/powerpoint/2010/main" val="4091011848"/>
              </p:ext>
            </p:extLst>
          </p:nvPr>
        </p:nvGraphicFramePr>
        <p:xfrm>
          <a:off x="239434" y="1397001"/>
          <a:ext cx="8715935" cy="476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 Et dans </a:t>
            </a:r>
            <a:r>
              <a:rPr lang="fr-FR" b="1" dirty="0" smtClean="0">
                <a:solidFill>
                  <a:schemeClr val="accent2"/>
                </a:solidFill>
                <a:latin typeface="Franklin Gothic Medium" panose="020B0603020102020204" pitchFamily="34" charset="0"/>
              </a:rPr>
              <a:t>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30034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106FB38-E478-4E10-87C7-79B18805818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0FB2F3A-C417-4284-BEF3-DF00FD50AE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707D2193-3DC1-4348-8393-7974568D71B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2BC2E642-152C-466C-9679-5963CEEF5E9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3710E8A-C2A9-47A8-B54A-E7A2CD9079C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733E611-5C64-4893-91BD-87AFE9BACF6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1D396177-D777-46CC-98EA-F2A10D12085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04BC930D-EA7F-4B54-A5A7-D62EC5EC71F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5A49C5B4-A611-4870-AAA0-CC5DC1CEF8A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1F26BA0A-9DCA-420E-8868-8411FE244A9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873F90B8-0A13-4CEF-AFB9-80468B3A9F8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EE4FA72F-E43C-492E-B928-9662615DDEB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553A5E99-43B4-404F-ACF4-50ADA39665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2" y="828890"/>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me 1"/>
          <p:cNvGraphicFramePr/>
          <p:nvPr>
            <p:extLst>
              <p:ext uri="{D42A27DB-BD31-4B8C-83A1-F6EECF244321}">
                <p14:modId xmlns:p14="http://schemas.microsoft.com/office/powerpoint/2010/main" val="560781279"/>
              </p:ext>
            </p:extLst>
          </p:nvPr>
        </p:nvGraphicFramePr>
        <p:xfrm>
          <a:off x="515493" y="1700808"/>
          <a:ext cx="8459663" cy="486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 </a:t>
            </a:r>
            <a:r>
              <a:rPr lang="fr-FR" b="1" dirty="0" smtClean="0">
                <a:solidFill>
                  <a:schemeClr val="accent2"/>
                </a:solidFill>
                <a:latin typeface="Franklin Gothic Medium" panose="020B0603020102020204" pitchFamily="34" charset="0"/>
              </a:rPr>
              <a:t>Et dans le Calvados…</a:t>
            </a:r>
            <a:endParaRPr lang="fr-FR" b="1" dirty="0">
              <a:solidFill>
                <a:schemeClr val="accent2"/>
              </a:solidFill>
              <a:latin typeface="Franklin Gothic Medium" panose="020B0603020102020204" pitchFamily="34" charset="0"/>
            </a:endParaRPr>
          </a:p>
        </p:txBody>
      </p:sp>
      <p:sp>
        <p:nvSpPr>
          <p:cNvPr id="8" name="Rectangle 7"/>
          <p:cNvSpPr/>
          <p:nvPr/>
        </p:nvSpPr>
        <p:spPr>
          <a:xfrm>
            <a:off x="813892" y="1180783"/>
            <a:ext cx="8196966" cy="400110"/>
          </a:xfrm>
          <a:prstGeom prst="rect">
            <a:avLst/>
          </a:prstGeom>
        </p:spPr>
        <p:txBody>
          <a:bodyPr wrap="square">
            <a:spAutoFit/>
          </a:bodyPr>
          <a:lstStyle/>
          <a:p>
            <a:pPr algn="ctr">
              <a:spcBef>
                <a:spcPct val="0"/>
              </a:spcBef>
            </a:pPr>
            <a:r>
              <a:rPr lang="fr-FR" sz="2000" b="1" dirty="0">
                <a:solidFill>
                  <a:srgbClr val="002060"/>
                </a:solidFill>
                <a:latin typeface="Franklin Gothic Book" pitchFamily="34" charset="0"/>
              </a:rPr>
              <a:t>Le Schéma Directeur des Investissements du Calvados</a:t>
            </a:r>
          </a:p>
        </p:txBody>
      </p:sp>
    </p:spTree>
    <p:extLst>
      <p:ext uri="{BB962C8B-B14F-4D97-AF65-F5344CB8AC3E}">
        <p14:creationId xmlns:p14="http://schemas.microsoft.com/office/powerpoint/2010/main" val="7980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B09A5CC-F25E-45CA-887D-F61CFD16DFE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C754F1A8-3FAC-4FEF-B7BE-D0E249FB376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7C269B23-E54C-487B-94AD-D40EE2C39A9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088CF096-AA5C-4F0B-BD59-1D97F81F241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B85935AC-75C5-4BC9-8496-390D0386280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38771FE7-8B40-4A9B-9213-EBBBB1DF0B3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D9D9E2A4-AB96-43B5-88B2-9473DFB46C4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5C7DDAD0-E80D-4EFA-981F-F89A4244F26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B50C732C-DE4D-46DA-AA79-AF774B334AA2}"/>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CCBD6994-EDF5-46FF-AD36-7C84E37D86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48246" y="1126496"/>
            <a:ext cx="7995754" cy="400110"/>
          </a:xfrm>
          <a:prstGeom prst="rect">
            <a:avLst/>
          </a:prstGeom>
        </p:spPr>
        <p:txBody>
          <a:bodyPr wrap="square">
            <a:spAutoFit/>
          </a:bodyPr>
          <a:lstStyle/>
          <a:p>
            <a:pPr algn="ctr"/>
            <a:r>
              <a:rPr lang="fr-FR" sz="2000" b="1" dirty="0">
                <a:solidFill>
                  <a:srgbClr val="002060"/>
                </a:solidFill>
                <a:latin typeface="Franklin Gothic Book" pitchFamily="34" charset="0"/>
              </a:rPr>
              <a:t>Les ambitions du SDI du Calvados</a:t>
            </a:r>
          </a:p>
        </p:txBody>
      </p:sp>
      <p:graphicFrame>
        <p:nvGraphicFramePr>
          <p:cNvPr id="3" name="Diagramme 2"/>
          <p:cNvGraphicFramePr/>
          <p:nvPr>
            <p:extLst>
              <p:ext uri="{D42A27DB-BD31-4B8C-83A1-F6EECF244321}">
                <p14:modId xmlns:p14="http://schemas.microsoft.com/office/powerpoint/2010/main" val="186555756"/>
              </p:ext>
            </p:extLst>
          </p:nvPr>
        </p:nvGraphicFramePr>
        <p:xfrm>
          <a:off x="1739900" y="12446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34367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A3FBABC-9851-45EA-85AA-58D9216F6EE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906DB960-3829-460E-A693-A9F1E6B266E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8FCB309F-A13C-4845-9105-075D2F4207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50B6E564-6592-4B4F-A426-AC55DCBEF69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77BDA817-F99B-4E22-961D-0304F349364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314786DA-97B7-4EB6-ACC7-0D9BB43A3D1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B8D5CFA2-9EBB-4DD8-8406-30BBD1DA10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extLst>
              <p:ext uri="{D42A27DB-BD31-4B8C-83A1-F6EECF244321}">
                <p14:modId xmlns:p14="http://schemas.microsoft.com/office/powerpoint/2010/main" val="1238622420"/>
              </p:ext>
            </p:extLst>
          </p:nvPr>
        </p:nvGraphicFramePr>
        <p:xfrm>
          <a:off x="323528" y="1844824"/>
          <a:ext cx="8693230" cy="822960"/>
        </p:xfrm>
        <a:graphic>
          <a:graphicData uri="http://schemas.openxmlformats.org/drawingml/2006/table">
            <a:tbl>
              <a:tblPr firstRow="1" firstCol="1" bandRow="1">
                <a:tableStyleId>{22838BEF-8BB2-4498-84A7-C5851F593DF1}</a:tableStyleId>
              </a:tblPr>
              <a:tblGrid>
                <a:gridCol w="1991360"/>
                <a:gridCol w="1463040"/>
                <a:gridCol w="1859280"/>
                <a:gridCol w="2052320"/>
                <a:gridCol w="1327230"/>
              </a:tblGrid>
              <a:tr h="822960">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La valeur</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repère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a:t>
                      </a:r>
                      <a:r>
                        <a:rPr lang="fr-FR" sz="1900" b="1" dirty="0">
                          <a:solidFill>
                            <a:srgbClr val="29344B"/>
                          </a:solidFill>
                          <a:effectLst/>
                          <a:latin typeface="Franklin Gothic Book" pitchFamily="34" charset="0"/>
                        </a:rPr>
                        <a:t>de départ</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cible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Trajectoire </a:t>
                      </a:r>
                      <a:r>
                        <a:rPr lang="fr-FR" sz="1900" b="1" dirty="0">
                          <a:solidFill>
                            <a:srgbClr val="29344B"/>
                          </a:solidFill>
                          <a:effectLst/>
                          <a:latin typeface="Franklin Gothic Book" pitchFamily="34" charset="0"/>
                        </a:rPr>
                        <a:t>à </a:t>
                      </a:r>
                      <a:r>
                        <a:rPr lang="fr-FR" sz="1900" b="1" dirty="0" smtClean="0">
                          <a:solidFill>
                            <a:srgbClr val="29344B"/>
                          </a:solidFill>
                          <a:effectLst/>
                          <a:latin typeface="Franklin Gothic Book" pitchFamily="34" charset="0"/>
                        </a:rPr>
                        <a:t>suivre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Échéance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07368367"/>
              </p:ext>
            </p:extLst>
          </p:nvPr>
        </p:nvGraphicFramePr>
        <p:xfrm>
          <a:off x="336709" y="2780928"/>
          <a:ext cx="8627781" cy="1494241"/>
        </p:xfrm>
        <a:graphic>
          <a:graphicData uri="http://schemas.openxmlformats.org/drawingml/2006/table">
            <a:tbl>
              <a:tblPr firstRow="1" firstCol="1" bandRow="1">
                <a:tableStyleId>{C4B1156A-380E-4F78-BDF5-A606A8083BF9}</a:tableStyleId>
              </a:tblPr>
              <a:tblGrid>
                <a:gridCol w="1905561"/>
                <a:gridCol w="1486912"/>
                <a:gridCol w="1836733"/>
                <a:gridCol w="2047099"/>
                <a:gridCol w="1351476"/>
              </a:tblGrid>
              <a:tr h="1494241">
                <a:tc>
                  <a:txBody>
                    <a:bodyPr/>
                    <a:lstStyle/>
                    <a:p>
                      <a:pPr algn="ctr" hangingPunct="1">
                        <a:spcBef>
                          <a:spcPts val="600"/>
                        </a:spcBef>
                        <a:spcAft>
                          <a:spcPts val="0"/>
                        </a:spcAft>
                      </a:pPr>
                      <a:r>
                        <a:rPr lang="fr-FR" sz="1900" b="1" dirty="0">
                          <a:solidFill>
                            <a:srgbClr val="29344B"/>
                          </a:solidFill>
                          <a:effectLst/>
                          <a:latin typeface="Franklin Gothic Book" pitchFamily="34" charset="0"/>
                        </a:rPr>
                        <a:t>Taux annuel d’usagers mal alimentés </a:t>
                      </a:r>
                      <a:r>
                        <a:rPr lang="fr-FR" sz="1900" b="1" u="sng" dirty="0" smtClean="0">
                          <a:solidFill>
                            <a:srgbClr val="29344B"/>
                          </a:solidFill>
                          <a:effectLst/>
                          <a:latin typeface="Franklin Gothic Book" pitchFamily="34" charset="0"/>
                        </a:rPr>
                        <a:t>en </a:t>
                      </a:r>
                      <a:r>
                        <a:rPr lang="fr-FR" sz="1900" b="1" u="sng" dirty="0">
                          <a:solidFill>
                            <a:srgbClr val="29344B"/>
                          </a:solidFill>
                          <a:effectLst/>
                          <a:latin typeface="Franklin Gothic Book" pitchFamily="34" charset="0"/>
                        </a:rPr>
                        <a:t>tenue de tension </a:t>
                      </a:r>
                      <a:r>
                        <a:rPr lang="fr-FR" sz="1900" b="1" u="sng" dirty="0" smtClean="0">
                          <a:solidFill>
                            <a:srgbClr val="29344B"/>
                          </a:solidFill>
                          <a:effectLst/>
                          <a:latin typeface="Franklin Gothic Book" pitchFamily="34" charset="0"/>
                        </a:rPr>
                        <a:t> </a:t>
                      </a:r>
                      <a:endParaRPr lang="fr-FR" sz="1900" b="1" u="sng"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ea typeface="Times New Roman"/>
                          <a:cs typeface="Times New Roman"/>
                        </a:rPr>
                        <a:t>0,12%</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marL="0" algn="ctr" defTabSz="914400" rtl="0" eaLnBrk="1" latinLnBrk="0" hangingPunct="1">
                        <a:spcBef>
                          <a:spcPts val="600"/>
                        </a:spcBef>
                        <a:spcAft>
                          <a:spcPts val="0"/>
                        </a:spcAft>
                      </a:pPr>
                      <a:r>
                        <a:rPr lang="fr-FR" sz="1900" b="1" kern="1200" dirty="0" smtClean="0">
                          <a:solidFill>
                            <a:srgbClr val="29344B"/>
                          </a:solidFill>
                          <a:effectLst/>
                          <a:latin typeface="Franklin Gothic Book" pitchFamily="34" charset="0"/>
                          <a:ea typeface="Times New Roman"/>
                          <a:cs typeface="Times New Roman"/>
                        </a:rPr>
                        <a:t>&lt;  ou = 0,12%</a:t>
                      </a:r>
                      <a:endParaRPr lang="fr-FR" sz="1900" b="1" kern="1200"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marL="0" algn="ctr" defTabSz="914400" rtl="0" eaLnBrk="1" latinLnBrk="0" hangingPunct="1">
                        <a:spcBef>
                          <a:spcPts val="600"/>
                        </a:spcBef>
                        <a:spcAft>
                          <a:spcPts val="0"/>
                        </a:spcAft>
                      </a:pPr>
                      <a:r>
                        <a:rPr lang="fr-FR" sz="1900" b="1" kern="1200" dirty="0" smtClean="0">
                          <a:solidFill>
                            <a:srgbClr val="29344B"/>
                          </a:solidFill>
                          <a:effectLst/>
                          <a:latin typeface="Franklin Gothic Book" pitchFamily="34" charset="0"/>
                          <a:ea typeface="Times New Roman"/>
                          <a:cs typeface="Times New Roman"/>
                        </a:rPr>
                        <a:t>&lt;  ou = 0,12%</a:t>
                      </a:r>
                      <a:endParaRPr lang="fr-FR" sz="1900" b="1" kern="1200"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marL="0" algn="ctr" defTabSz="914400" rtl="0" eaLnBrk="1" latinLnBrk="0" hangingPunct="1">
                        <a:spcBef>
                          <a:spcPts val="600"/>
                        </a:spcBef>
                        <a:spcAft>
                          <a:spcPts val="0"/>
                        </a:spcAft>
                      </a:pPr>
                      <a:r>
                        <a:rPr lang="fr-FR" sz="1900" b="1" kern="1200" dirty="0">
                          <a:solidFill>
                            <a:srgbClr val="29344B"/>
                          </a:solidFill>
                          <a:effectLst/>
                          <a:latin typeface="Franklin Gothic Book" pitchFamily="34" charset="0"/>
                          <a:ea typeface="Times New Roman"/>
                          <a:cs typeface="Times New Roman"/>
                        </a:rPr>
                        <a:t>Chaque année tout au long du contrat</a:t>
                      </a:r>
                    </a:p>
                  </a:txBody>
                  <a:tcPr marL="14887" marR="14887" marT="0" marB="0" anchor="ctr"/>
                </a:tc>
              </a:tr>
            </a:tbl>
          </a:graphicData>
        </a:graphic>
      </p:graphicFrame>
      <p:sp>
        <p:nvSpPr>
          <p:cNvPr id="7" name="Rectangle 6"/>
          <p:cNvSpPr/>
          <p:nvPr/>
        </p:nvSpPr>
        <p:spPr>
          <a:xfrm>
            <a:off x="663329" y="1268760"/>
            <a:ext cx="8301161" cy="400110"/>
          </a:xfrm>
          <a:prstGeom prst="rect">
            <a:avLst/>
          </a:prstGeom>
        </p:spPr>
        <p:txBody>
          <a:bodyPr wrap="square">
            <a:spAutoFit/>
          </a:bodyPr>
          <a:lstStyle/>
          <a:p>
            <a:pPr algn="ctr">
              <a:spcBef>
                <a:spcPct val="0"/>
              </a:spcBef>
            </a:pPr>
            <a:r>
              <a:rPr lang="fr-FR" sz="2000" b="1" dirty="0">
                <a:solidFill>
                  <a:srgbClr val="002060"/>
                </a:solidFill>
                <a:latin typeface="Franklin Gothic Book" pitchFamily="34" charset="0"/>
              </a:rPr>
              <a:t>Les valeurs repères pour la qualité de fourniture d’</a:t>
            </a:r>
            <a:r>
              <a:rPr lang="fr-FR" sz="2000" b="1" dirty="0" err="1">
                <a:solidFill>
                  <a:srgbClr val="002060"/>
                </a:solidFill>
                <a:latin typeface="Franklin Gothic Book" pitchFamily="34" charset="0"/>
              </a:rPr>
              <a:t>electricité</a:t>
            </a:r>
            <a:endParaRPr lang="fr-FR" sz="2000" b="1" dirty="0">
              <a:solidFill>
                <a:srgbClr val="002060"/>
              </a:solidFill>
              <a:latin typeface="Franklin Gothic Book"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658300003"/>
              </p:ext>
            </p:extLst>
          </p:nvPr>
        </p:nvGraphicFramePr>
        <p:xfrm>
          <a:off x="318339" y="4365104"/>
          <a:ext cx="8627498" cy="1499819"/>
        </p:xfrm>
        <a:graphic>
          <a:graphicData uri="http://schemas.openxmlformats.org/drawingml/2006/table">
            <a:tbl>
              <a:tblPr firstRow="1" firstCol="1" bandRow="1">
                <a:tableStyleId>{0505E3EF-67EA-436B-97B2-0124C06EBD24}</a:tableStyleId>
              </a:tblPr>
              <a:tblGrid>
                <a:gridCol w="1892742"/>
                <a:gridCol w="1513042"/>
                <a:gridCol w="1829449"/>
                <a:gridCol w="2044298"/>
                <a:gridCol w="1347967"/>
              </a:tblGrid>
              <a:tr h="1499819">
                <a:tc>
                  <a:txBody>
                    <a:bodyPr/>
                    <a:lstStyle/>
                    <a:p>
                      <a:pPr algn="ctr" hangingPunct="1">
                        <a:spcBef>
                          <a:spcPts val="600"/>
                        </a:spcBef>
                        <a:spcAft>
                          <a:spcPts val="0"/>
                        </a:spcAft>
                      </a:pPr>
                      <a:r>
                        <a:rPr lang="fr-FR" sz="1900" b="1" dirty="0">
                          <a:solidFill>
                            <a:srgbClr val="29344B"/>
                          </a:solidFill>
                          <a:effectLst/>
                          <a:latin typeface="Franklin Gothic Book" pitchFamily="34" charset="0"/>
                        </a:rPr>
                        <a:t>Taux annuel d’usagers mal alimentés </a:t>
                      </a:r>
                      <a:r>
                        <a:rPr lang="fr-FR" sz="1900" b="1" dirty="0" smtClean="0">
                          <a:solidFill>
                            <a:srgbClr val="29344B"/>
                          </a:solidFill>
                          <a:effectLst/>
                          <a:latin typeface="Franklin Gothic Book" pitchFamily="34" charset="0"/>
                        </a:rPr>
                        <a:t>en </a:t>
                      </a:r>
                      <a:r>
                        <a:rPr lang="fr-FR" sz="1900" b="1" u="sng" dirty="0">
                          <a:solidFill>
                            <a:srgbClr val="29344B"/>
                          </a:solidFill>
                          <a:effectLst/>
                          <a:latin typeface="Franklin Gothic Book" pitchFamily="34" charset="0"/>
                        </a:rPr>
                        <a:t>continuité </a:t>
                      </a:r>
                      <a:r>
                        <a:rPr lang="fr-FR" sz="1900" b="1" u="sng" dirty="0" smtClean="0">
                          <a:solidFill>
                            <a:srgbClr val="29344B"/>
                          </a:solidFill>
                          <a:effectLst/>
                          <a:latin typeface="Franklin Gothic Book" pitchFamily="34" charset="0"/>
                        </a:rPr>
                        <a:t>d’alimentation</a:t>
                      </a:r>
                      <a:endParaRPr lang="fr-FR" sz="1900" b="1" u="sng"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kern="1200" dirty="0" smtClean="0">
                          <a:solidFill>
                            <a:srgbClr val="29344B"/>
                          </a:solidFill>
                          <a:effectLst/>
                          <a:latin typeface="Franklin Gothic Book" pitchFamily="34" charset="0"/>
                          <a:ea typeface="+mn-ea"/>
                          <a:cs typeface="+mn-cs"/>
                        </a:rPr>
                        <a:t>1,5%</a:t>
                      </a:r>
                      <a:endParaRPr lang="fr-FR" sz="1900" b="1"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kern="1200" dirty="0" smtClean="0">
                          <a:solidFill>
                            <a:srgbClr val="29344B"/>
                          </a:solidFill>
                          <a:effectLst/>
                          <a:latin typeface="Franklin Gothic Book" pitchFamily="34" charset="0"/>
                          <a:ea typeface="+mn-ea"/>
                          <a:cs typeface="+mn-cs"/>
                        </a:rPr>
                        <a:t>&lt; ou égal  1,5%</a:t>
                      </a:r>
                      <a:endParaRPr lang="fr-FR" sz="1900" b="1"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kern="1200" dirty="0" smtClean="0">
                          <a:solidFill>
                            <a:srgbClr val="29344B"/>
                          </a:solidFill>
                          <a:effectLst/>
                          <a:latin typeface="Franklin Gothic Book" pitchFamily="34" charset="0"/>
                          <a:ea typeface="+mn-ea"/>
                          <a:cs typeface="+mn-cs"/>
                        </a:rPr>
                        <a:t>&lt; ou égal  1,5%</a:t>
                      </a:r>
                      <a:endParaRPr lang="fr-FR" sz="1900" b="1"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kern="1200" dirty="0">
                          <a:solidFill>
                            <a:srgbClr val="29344B"/>
                          </a:solidFill>
                          <a:effectLst/>
                          <a:latin typeface="Franklin Gothic Book" pitchFamily="34" charset="0"/>
                          <a:ea typeface="+mn-ea"/>
                          <a:cs typeface="+mn-cs"/>
                        </a:rPr>
                        <a:t>À chaque PPI et au terme du contrat</a:t>
                      </a:r>
                    </a:p>
                  </a:txBody>
                  <a:tcPr marL="17780" marR="17780" marT="0" marB="0" anchor="ctr"/>
                </a:tc>
              </a:tr>
            </a:tbl>
          </a:graphicData>
        </a:graphic>
      </p:graphicFrame>
      <p:sp>
        <p:nvSpPr>
          <p:cNvPr id="9"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 </a:t>
            </a:r>
            <a:r>
              <a:rPr lang="fr-FR" b="1" dirty="0" smtClean="0">
                <a:solidFill>
                  <a:schemeClr val="accent2"/>
                </a:solidFill>
                <a:latin typeface="Franklin Gothic Medium" panose="020B0603020102020204" pitchFamily="34" charset="0"/>
              </a:rPr>
              <a:t>Et 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04148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043608" y="0"/>
            <a:ext cx="7920880" cy="18523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cap="all" dirty="0" smtClean="0">
                <a:solidFill>
                  <a:srgbClr val="29344B"/>
                </a:solidFill>
                <a:latin typeface="Franklin Gothic Medium" panose="020B0603020102020204" pitchFamily="34" charset="0"/>
              </a:rPr>
              <a:t>I L’ouverture </a:t>
            </a:r>
            <a:r>
              <a:rPr lang="fr-FR" b="1" cap="all" dirty="0">
                <a:solidFill>
                  <a:srgbClr val="29344B"/>
                </a:solidFill>
                <a:latin typeface="Franklin Gothic Medium" panose="020B0603020102020204" pitchFamily="34" charset="0"/>
              </a:rPr>
              <a:t>à la concurrence du marché de </a:t>
            </a:r>
            <a:r>
              <a:rPr lang="fr-FR" b="1" cap="all" dirty="0" smtClean="0">
                <a:solidFill>
                  <a:srgbClr val="29344B"/>
                </a:solidFill>
                <a:latin typeface="Franklin Gothic Medium" panose="020B0603020102020204" pitchFamily="34" charset="0"/>
              </a:rPr>
              <a:t>l’électricité</a:t>
            </a:r>
            <a:endParaRPr lang="fr-FR" b="1" cap="all" dirty="0">
              <a:solidFill>
                <a:srgbClr val="29344B"/>
              </a:solidFill>
              <a:latin typeface="Franklin Gothic Medium" panose="020B0603020102020204" pitchFamily="34" charset="0"/>
            </a:endParaRPr>
          </a:p>
        </p:txBody>
      </p:sp>
      <p:cxnSp>
        <p:nvCxnSpPr>
          <p:cNvPr id="5" name="Connecteur droit 4"/>
          <p:cNvCxnSpPr/>
          <p:nvPr/>
        </p:nvCxnSpPr>
        <p:spPr>
          <a:xfrm>
            <a:off x="1115616" y="148478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4264" y="1700808"/>
            <a:ext cx="8712968" cy="369332"/>
          </a:xfrm>
          <a:prstGeom prst="rect">
            <a:avLst/>
          </a:prstGeom>
          <a:solidFill>
            <a:schemeClr val="bg1"/>
          </a:solidFill>
        </p:spPr>
        <p:txBody>
          <a:bodyPr wrap="square">
            <a:spAutoFit/>
          </a:bodyPr>
          <a:lstStyle/>
          <a:p>
            <a:pPr algn="just"/>
            <a:r>
              <a:rPr lang="fr-FR" sz="1600" b="1" dirty="0" smtClean="0">
                <a:solidFill>
                  <a:srgbClr val="002060"/>
                </a:solidFill>
                <a:latin typeface="Franklin Gothic Book" pitchFamily="34" charset="0"/>
              </a:rPr>
              <a:t>A.  </a:t>
            </a:r>
            <a:r>
              <a:rPr lang="fr-FR" b="1" dirty="0" smtClean="0">
                <a:solidFill>
                  <a:srgbClr val="002060"/>
                </a:solidFill>
                <a:latin typeface="Franklin Gothic Book" pitchFamily="34" charset="0"/>
              </a:rPr>
              <a:t>De la nationalisation à la libéralisation du </a:t>
            </a:r>
            <a:r>
              <a:rPr lang="fr-FR" b="1" dirty="0">
                <a:solidFill>
                  <a:srgbClr val="002060"/>
                </a:solidFill>
                <a:latin typeface="Franklin Gothic Book" pitchFamily="34" charset="0"/>
              </a:rPr>
              <a:t>secteur </a:t>
            </a:r>
            <a:r>
              <a:rPr lang="fr-FR" b="1" dirty="0" smtClean="0">
                <a:solidFill>
                  <a:srgbClr val="002060"/>
                </a:solidFill>
                <a:latin typeface="Franklin Gothic Book" pitchFamily="34" charset="0"/>
              </a:rPr>
              <a:t>électrique</a:t>
            </a:r>
            <a:endParaRPr lang="fr-FR" b="1" dirty="0">
              <a:solidFill>
                <a:srgbClr val="002060"/>
              </a:solidFill>
              <a:latin typeface="Franklin Gothic Book"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376" y="2070140"/>
            <a:ext cx="6762750" cy="160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437112"/>
            <a:ext cx="2651459" cy="161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2869" y="3717032"/>
            <a:ext cx="8712968" cy="646331"/>
          </a:xfrm>
          <a:prstGeom prst="rect">
            <a:avLst/>
          </a:prstGeom>
          <a:solidFill>
            <a:schemeClr val="bg1"/>
          </a:solidFill>
        </p:spPr>
        <p:txBody>
          <a:bodyPr wrap="square">
            <a:spAutoFit/>
          </a:bodyPr>
          <a:lstStyle/>
          <a:p>
            <a:pPr algn="just"/>
            <a:r>
              <a:rPr lang="fr-FR" b="1" dirty="0" smtClean="0">
                <a:solidFill>
                  <a:srgbClr val="002060"/>
                </a:solidFill>
                <a:latin typeface="Franklin Gothic Book" pitchFamily="34" charset="0"/>
              </a:rPr>
              <a:t>B</a:t>
            </a:r>
            <a:r>
              <a:rPr lang="fr-FR" b="1" dirty="0">
                <a:solidFill>
                  <a:srgbClr val="002060"/>
                </a:solidFill>
                <a:latin typeface="Franklin Gothic Book" pitchFamily="34" charset="0"/>
              </a:rPr>
              <a:t>. </a:t>
            </a:r>
            <a:r>
              <a:rPr lang="fr-FR" b="1" dirty="0" smtClean="0">
                <a:solidFill>
                  <a:srgbClr val="002060"/>
                </a:solidFill>
                <a:latin typeface="Franklin Gothic Book" pitchFamily="34" charset="0"/>
              </a:rPr>
              <a:t> Les mutations </a:t>
            </a:r>
            <a:r>
              <a:rPr lang="fr-FR" b="1" dirty="0">
                <a:solidFill>
                  <a:srgbClr val="002060"/>
                </a:solidFill>
                <a:latin typeface="Franklin Gothic Book" pitchFamily="34" charset="0"/>
              </a:rPr>
              <a:t>du </a:t>
            </a:r>
            <a:r>
              <a:rPr lang="fr-FR" b="1" dirty="0" smtClean="0">
                <a:solidFill>
                  <a:srgbClr val="002060"/>
                </a:solidFill>
                <a:latin typeface="Franklin Gothic Book" pitchFamily="34" charset="0"/>
              </a:rPr>
              <a:t>service </a:t>
            </a:r>
            <a:r>
              <a:rPr lang="fr-FR" b="1" dirty="0">
                <a:solidFill>
                  <a:srgbClr val="002060"/>
                </a:solidFill>
                <a:latin typeface="Franklin Gothic Book" pitchFamily="34" charset="0"/>
              </a:rPr>
              <a:t>public de </a:t>
            </a:r>
            <a:r>
              <a:rPr lang="fr-FR" b="1" dirty="0" smtClean="0">
                <a:solidFill>
                  <a:srgbClr val="002060"/>
                </a:solidFill>
                <a:latin typeface="Franklin Gothic Book" pitchFamily="34" charset="0"/>
              </a:rPr>
              <a:t>l'électricité et de l’opérateur </a:t>
            </a:r>
            <a:r>
              <a:rPr lang="fr-FR" b="1" dirty="0">
                <a:solidFill>
                  <a:srgbClr val="002060"/>
                </a:solidFill>
                <a:latin typeface="Franklin Gothic Book" pitchFamily="34" charset="0"/>
              </a:rPr>
              <a:t>historique "Électricité de France</a:t>
            </a:r>
            <a:r>
              <a:rPr lang="fr-FR" b="1" dirty="0" smtClean="0">
                <a:solidFill>
                  <a:srgbClr val="002060"/>
                </a:solidFill>
                <a:latin typeface="Franklin Gothic Book" pitchFamily="34" charset="0"/>
              </a:rPr>
              <a:t>"</a:t>
            </a:r>
            <a:endParaRPr lang="fr-FR" b="1" dirty="0">
              <a:solidFill>
                <a:srgbClr val="002060"/>
              </a:solidFill>
              <a:latin typeface="Franklin Gothic Book" pitchFamily="34" charset="0"/>
            </a:endParaRPr>
          </a:p>
        </p:txBody>
      </p:sp>
      <p:sp>
        <p:nvSpPr>
          <p:cNvPr id="2" name="AutoShape 8" descr="Résultat de recherche d'images pour &quot;Électricité de France EDF  ENEDIS, R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654" y="4221088"/>
            <a:ext cx="5203336" cy="2465102"/>
          </a:xfrm>
          <a:prstGeom prst="rect">
            <a:avLst/>
          </a:prstGeom>
        </p:spPr>
      </p:pic>
    </p:spTree>
    <p:extLst>
      <p:ext uri="{BB962C8B-B14F-4D97-AF65-F5344CB8AC3E}">
        <p14:creationId xmlns:p14="http://schemas.microsoft.com/office/powerpoint/2010/main" val="41068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77725"/>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extLst>
              <p:ext uri="{D42A27DB-BD31-4B8C-83A1-F6EECF244321}">
                <p14:modId xmlns:p14="http://schemas.microsoft.com/office/powerpoint/2010/main" val="98555796"/>
              </p:ext>
            </p:extLst>
          </p:nvPr>
        </p:nvGraphicFramePr>
        <p:xfrm>
          <a:off x="143859" y="4198521"/>
          <a:ext cx="8645757" cy="1447800"/>
        </p:xfrm>
        <a:graphic>
          <a:graphicData uri="http://schemas.openxmlformats.org/drawingml/2006/table">
            <a:tbl>
              <a:tblPr firstRow="1" firstCol="1" bandRow="1">
                <a:tableStyleId>{0505E3EF-67EA-436B-97B2-0124C06EBD24}</a:tableStyleId>
              </a:tblPr>
              <a:tblGrid>
                <a:gridCol w="1963293"/>
                <a:gridCol w="1478249"/>
                <a:gridCol w="1853347"/>
                <a:gridCol w="2007419"/>
                <a:gridCol w="1343449"/>
              </a:tblGrid>
              <a:tr h="1371600">
                <a:tc>
                  <a:txBody>
                    <a:bodyPr/>
                    <a:lstStyle/>
                    <a:p>
                      <a:pPr algn="ctr" hangingPunct="1">
                        <a:spcBef>
                          <a:spcPts val="600"/>
                        </a:spcBef>
                        <a:spcAft>
                          <a:spcPts val="0"/>
                        </a:spcAft>
                      </a:pPr>
                      <a:r>
                        <a:rPr lang="fr-FR" sz="1900" b="1" dirty="0">
                          <a:solidFill>
                            <a:srgbClr val="29344B"/>
                          </a:solidFill>
                          <a:effectLst/>
                          <a:latin typeface="Franklin Gothic Book" pitchFamily="34" charset="0"/>
                        </a:rPr>
                        <a:t>Critère B </a:t>
                      </a:r>
                      <a:endParaRPr lang="fr-FR" sz="1900" b="1" dirty="0" smtClean="0">
                        <a:solidFill>
                          <a:srgbClr val="29344B"/>
                        </a:solidFill>
                        <a:effectLst/>
                        <a:latin typeface="Franklin Gothic Book" pitchFamily="34" charset="0"/>
                      </a:endParaRPr>
                    </a:p>
                    <a:p>
                      <a:pPr algn="ctr" hangingPunct="1">
                        <a:spcBef>
                          <a:spcPts val="600"/>
                        </a:spcBef>
                        <a:spcAft>
                          <a:spcPts val="0"/>
                        </a:spcAft>
                      </a:pPr>
                      <a:r>
                        <a:rPr lang="fr-FR" sz="1900" b="1" dirty="0" smtClean="0">
                          <a:solidFill>
                            <a:srgbClr val="29344B"/>
                          </a:solidFill>
                          <a:effectLst/>
                          <a:latin typeface="Franklin Gothic Book" pitchFamily="34" charset="0"/>
                        </a:rPr>
                        <a:t>(</a:t>
                      </a:r>
                      <a:r>
                        <a:rPr lang="fr-FR" sz="1900" b="1" dirty="0">
                          <a:solidFill>
                            <a:srgbClr val="29344B"/>
                          </a:solidFill>
                          <a:effectLst/>
                          <a:latin typeface="Franklin Gothic Book" pitchFamily="34" charset="0"/>
                        </a:rPr>
                        <a:t>80% des communes de la concession)</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80 % des communes comprises entre </a:t>
                      </a:r>
                      <a:r>
                        <a:rPr lang="fr-FR" sz="1900" b="1" dirty="0" smtClean="0">
                          <a:solidFill>
                            <a:srgbClr val="29344B"/>
                          </a:solidFill>
                          <a:effectLst/>
                          <a:latin typeface="Franklin Gothic Book" pitchFamily="34" charset="0"/>
                        </a:rPr>
                        <a:t>0 </a:t>
                      </a:r>
                      <a:r>
                        <a:rPr lang="fr-FR" sz="1900" b="1" dirty="0">
                          <a:solidFill>
                            <a:srgbClr val="29344B"/>
                          </a:solidFill>
                          <a:effectLst/>
                          <a:latin typeface="Franklin Gothic Book" pitchFamily="34" charset="0"/>
                        </a:rPr>
                        <a:t>et </a:t>
                      </a:r>
                      <a:r>
                        <a:rPr lang="fr-FR" sz="1900" b="1" dirty="0" smtClean="0">
                          <a:solidFill>
                            <a:srgbClr val="29344B"/>
                          </a:solidFill>
                          <a:effectLst/>
                          <a:latin typeface="Franklin Gothic Book" pitchFamily="34" charset="0"/>
                        </a:rPr>
                        <a:t>260 minutes </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Réduction de la fourchette haute de 30% en </a:t>
                      </a:r>
                      <a:r>
                        <a:rPr lang="fr-FR" sz="1900" b="1" dirty="0" smtClean="0">
                          <a:solidFill>
                            <a:srgbClr val="29344B"/>
                          </a:solidFill>
                          <a:effectLst/>
                          <a:latin typeface="Franklin Gothic Book" pitchFamily="34" charset="0"/>
                        </a:rPr>
                        <a:t>moyenne</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Décroissance </a:t>
                      </a:r>
                      <a:r>
                        <a:rPr lang="fr-FR" sz="1900" b="1" dirty="0" smtClean="0">
                          <a:solidFill>
                            <a:srgbClr val="29344B"/>
                          </a:solidFill>
                          <a:effectLst/>
                          <a:latin typeface="Franklin Gothic Book" pitchFamily="34" charset="0"/>
                        </a:rPr>
                        <a:t>linéaire</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Au terme du contrat</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29224243"/>
              </p:ext>
            </p:extLst>
          </p:nvPr>
        </p:nvGraphicFramePr>
        <p:xfrm>
          <a:off x="168524" y="5694866"/>
          <a:ext cx="8633571" cy="1010735"/>
        </p:xfrm>
        <a:graphic>
          <a:graphicData uri="http://schemas.openxmlformats.org/drawingml/2006/table">
            <a:tbl>
              <a:tblPr firstRow="1" firstCol="1" bandRow="1">
                <a:tableStyleId>{C4B1156A-380E-4F78-BDF5-A606A8083BF9}</a:tableStyleId>
              </a:tblPr>
              <a:tblGrid>
                <a:gridCol w="8633571"/>
              </a:tblGrid>
              <a:tr h="1010735">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Les communes des ZQR font l’objet d’un programme d’investissements spécifique et prioritaire de fiabilisation, détaillé, engagé dès le 1</a:t>
                      </a:r>
                      <a:r>
                        <a:rPr lang="fr-FR" sz="1900" b="1" baseline="30000" dirty="0" smtClean="0">
                          <a:solidFill>
                            <a:srgbClr val="29344B"/>
                          </a:solidFill>
                          <a:effectLst/>
                          <a:latin typeface="Franklin Gothic Book" pitchFamily="34" charset="0"/>
                        </a:rPr>
                        <a:t>er</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PPI et sur les PPI suivants.</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002850134"/>
              </p:ext>
            </p:extLst>
          </p:nvPr>
        </p:nvGraphicFramePr>
        <p:xfrm>
          <a:off x="123631" y="1271563"/>
          <a:ext cx="8693230" cy="688335"/>
        </p:xfrm>
        <a:graphic>
          <a:graphicData uri="http://schemas.openxmlformats.org/drawingml/2006/table">
            <a:tbl>
              <a:tblPr firstRow="1" firstCol="1" bandRow="1">
                <a:tableStyleId>{22838BEF-8BB2-4498-84A7-C5851F593DF1}</a:tableStyleId>
              </a:tblPr>
              <a:tblGrid>
                <a:gridCol w="1991360"/>
                <a:gridCol w="1463040"/>
                <a:gridCol w="1859280"/>
                <a:gridCol w="2052320"/>
                <a:gridCol w="1327230"/>
              </a:tblGrid>
              <a:tr h="688335">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La valeur repère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a:t>
                      </a:r>
                      <a:r>
                        <a:rPr lang="fr-FR" sz="1900" b="1" dirty="0">
                          <a:solidFill>
                            <a:srgbClr val="29344B"/>
                          </a:solidFill>
                          <a:effectLst/>
                          <a:latin typeface="Franklin Gothic Book" pitchFamily="34" charset="0"/>
                        </a:rPr>
                        <a:t>de départ</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cible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Trajectoire </a:t>
                      </a:r>
                      <a:r>
                        <a:rPr lang="fr-FR" sz="1900" b="1" dirty="0">
                          <a:solidFill>
                            <a:srgbClr val="29344B"/>
                          </a:solidFill>
                          <a:effectLst/>
                          <a:latin typeface="Franklin Gothic Book" pitchFamily="34" charset="0"/>
                        </a:rPr>
                        <a:t>à </a:t>
                      </a:r>
                      <a:r>
                        <a:rPr lang="fr-FR" sz="1900" b="1" dirty="0" smtClean="0">
                          <a:solidFill>
                            <a:srgbClr val="29344B"/>
                          </a:solidFill>
                          <a:effectLst/>
                          <a:latin typeface="Franklin Gothic Book" pitchFamily="34" charset="0"/>
                        </a:rPr>
                        <a:t>suivre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Échéance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870211252"/>
              </p:ext>
            </p:extLst>
          </p:nvPr>
        </p:nvGraphicFramePr>
        <p:xfrm>
          <a:off x="123631" y="3015697"/>
          <a:ext cx="8693230" cy="1158240"/>
        </p:xfrm>
        <a:graphic>
          <a:graphicData uri="http://schemas.openxmlformats.org/drawingml/2006/table">
            <a:tbl>
              <a:tblPr firstRow="1" firstCol="1" bandRow="1">
                <a:tableStyleId>{22838BEF-8BB2-4498-84A7-C5851F593DF1}</a:tableStyleId>
              </a:tblPr>
              <a:tblGrid>
                <a:gridCol w="1991360"/>
                <a:gridCol w="1463040"/>
                <a:gridCol w="1859280"/>
                <a:gridCol w="2052320"/>
                <a:gridCol w="1327230"/>
              </a:tblGrid>
              <a:tr h="1113503">
                <a:tc>
                  <a:txBody>
                    <a:bodyPr/>
                    <a:lstStyle/>
                    <a:p>
                      <a:pPr algn="ctr" hangingPunct="1">
                        <a:spcBef>
                          <a:spcPts val="600"/>
                        </a:spcBef>
                        <a:spcAft>
                          <a:spcPts val="0"/>
                        </a:spcAft>
                      </a:pPr>
                      <a:r>
                        <a:rPr lang="fr-FR" sz="1900" b="1" dirty="0">
                          <a:solidFill>
                            <a:srgbClr val="29344B"/>
                          </a:solidFill>
                          <a:effectLst/>
                          <a:latin typeface="Franklin Gothic Book" pitchFamily="34" charset="0"/>
                        </a:rPr>
                        <a:t>Critère </a:t>
                      </a:r>
                      <a:r>
                        <a:rPr lang="fr-FR" sz="1900" b="1" dirty="0" smtClean="0">
                          <a:solidFill>
                            <a:srgbClr val="29344B"/>
                          </a:solidFill>
                          <a:effectLst/>
                          <a:latin typeface="Franklin Gothic Book" pitchFamily="34" charset="0"/>
                        </a:rPr>
                        <a:t>B moyen</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72 </a:t>
                      </a:r>
                      <a:r>
                        <a:rPr lang="fr-FR" sz="1900" b="1" dirty="0">
                          <a:solidFill>
                            <a:srgbClr val="29344B"/>
                          </a:solidFill>
                          <a:effectLst/>
                          <a:latin typeface="Franklin Gothic Book" pitchFamily="34" charset="0"/>
                        </a:rPr>
                        <a:t>minutes</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marL="21590" algn="ctr" hangingPunct="1">
                        <a:spcBef>
                          <a:spcPts val="600"/>
                        </a:spcBef>
                        <a:spcAft>
                          <a:spcPts val="0"/>
                        </a:spcAft>
                      </a:pPr>
                      <a:r>
                        <a:rPr lang="fr-FR" sz="1900" b="1" dirty="0" smtClean="0">
                          <a:solidFill>
                            <a:srgbClr val="29344B"/>
                          </a:solidFill>
                          <a:effectLst/>
                          <a:latin typeface="Franklin Gothic Book" pitchFamily="34" charset="0"/>
                        </a:rPr>
                        <a:t>57</a:t>
                      </a:r>
                      <a:r>
                        <a:rPr lang="fr-FR" sz="1900" b="1" dirty="0">
                          <a:solidFill>
                            <a:srgbClr val="29344B"/>
                          </a:solidFill>
                          <a:effectLst/>
                          <a:latin typeface="Franklin Gothic Book" pitchFamily="34" charset="0"/>
                        </a:rPr>
                        <a:t> minutes</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Décroissance linéaire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À chaque PPI et au terme du contrat</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770949562"/>
              </p:ext>
            </p:extLst>
          </p:nvPr>
        </p:nvGraphicFramePr>
        <p:xfrm>
          <a:off x="130480" y="2015067"/>
          <a:ext cx="8687518" cy="872067"/>
        </p:xfrm>
        <a:graphic>
          <a:graphicData uri="http://schemas.openxmlformats.org/drawingml/2006/table">
            <a:tbl>
              <a:tblPr firstRow="1" firstCol="1" bandRow="1">
                <a:tableStyleId>{69CF1AB2-1976-4502-BF36-3FF5EA218861}</a:tableStyleId>
              </a:tblPr>
              <a:tblGrid>
                <a:gridCol w="8687518"/>
              </a:tblGrid>
              <a:tr h="872067">
                <a:tc>
                  <a:txBody>
                    <a:bodyPr/>
                    <a:lstStyle/>
                    <a:p>
                      <a:pPr algn="l" hangingPunct="1">
                        <a:spcBef>
                          <a:spcPts val="600"/>
                        </a:spcBef>
                        <a:spcAft>
                          <a:spcPts val="0"/>
                        </a:spcAft>
                      </a:pPr>
                      <a:r>
                        <a:rPr lang="fr-FR" sz="1900" b="1" dirty="0" smtClean="0">
                          <a:solidFill>
                            <a:srgbClr val="29344B"/>
                          </a:solidFill>
                          <a:effectLst/>
                          <a:latin typeface="Franklin Gothic Book" pitchFamily="34" charset="0"/>
                        </a:rPr>
                        <a:t>Critère M : la détermination de cette valeur repère</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interviendra après un travail d’analyse conjointe, au plus tard à la fin du 1</a:t>
                      </a:r>
                      <a:r>
                        <a:rPr lang="fr-FR" sz="1900" b="1" baseline="30000" dirty="0" smtClean="0">
                          <a:solidFill>
                            <a:srgbClr val="29344B"/>
                          </a:solidFill>
                          <a:effectLst/>
                          <a:latin typeface="Franklin Gothic Book" pitchFamily="34" charset="0"/>
                        </a:rPr>
                        <a:t>er</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PPI.</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sp>
        <p:nvSpPr>
          <p:cNvPr id="11"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37905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16933" y="135834"/>
            <a:ext cx="7385271" cy="954107"/>
          </a:xfrm>
          <a:prstGeom prst="rect">
            <a:avLst/>
          </a:prstGeom>
        </p:spPr>
        <p:txBody>
          <a:bodyPr wrap="square">
            <a:spAutoFit/>
          </a:bodyPr>
          <a:lstStyle/>
          <a:p>
            <a:pPr algn="ctr">
              <a:spcBef>
                <a:spcPct val="0"/>
              </a:spcBef>
            </a:pPr>
            <a:r>
              <a:rPr lang="fr-FR" sz="2800" b="1" cap="small" dirty="0">
                <a:solidFill>
                  <a:srgbClr val="29344B"/>
                </a:solidFill>
                <a:latin typeface="Franklin Gothic Medium" panose="020B0603020102020204" pitchFamily="34" charset="0"/>
              </a:rPr>
              <a:t>Ambitions et valeurs repères</a:t>
            </a:r>
          </a:p>
          <a:p>
            <a:pPr algn="ctr">
              <a:spcBef>
                <a:spcPct val="0"/>
              </a:spcBef>
            </a:pPr>
            <a:r>
              <a:rPr lang="fr-FR" sz="2800" b="1" cap="small" dirty="0">
                <a:solidFill>
                  <a:schemeClr val="accent3">
                    <a:lumMod val="75000"/>
                  </a:schemeClr>
                </a:solidFill>
                <a:latin typeface="Franklin Gothic Medium" panose="020B0603020102020204" pitchFamily="34" charset="0"/>
              </a:rPr>
              <a:t>état des échanges</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7145571"/>
          </a:xfrm>
          <a:prstGeom prst="rect">
            <a:avLst/>
          </a:prstGeom>
        </p:spPr>
      </p:pic>
    </p:spTree>
    <p:extLst>
      <p:ext uri="{BB962C8B-B14F-4D97-AF65-F5344CB8AC3E}">
        <p14:creationId xmlns:p14="http://schemas.microsoft.com/office/powerpoint/2010/main" val="2628959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extLst>
              <p:ext uri="{D42A27DB-BD31-4B8C-83A1-F6EECF244321}">
                <p14:modId xmlns:p14="http://schemas.microsoft.com/office/powerpoint/2010/main" val="3455176384"/>
              </p:ext>
            </p:extLst>
          </p:nvPr>
        </p:nvGraphicFramePr>
        <p:xfrm>
          <a:off x="224864" y="1192193"/>
          <a:ext cx="8677338" cy="822960"/>
        </p:xfrm>
        <a:graphic>
          <a:graphicData uri="http://schemas.openxmlformats.org/drawingml/2006/table">
            <a:tbl>
              <a:tblPr firstRow="1" firstCol="1" bandRow="1">
                <a:tableStyleId>{8A107856-5554-42FB-B03E-39F5DBC370BA}</a:tableStyleId>
              </a:tblPr>
              <a:tblGrid>
                <a:gridCol w="1917865"/>
                <a:gridCol w="1536248"/>
                <a:gridCol w="1898295"/>
                <a:gridCol w="1976574"/>
                <a:gridCol w="1348356"/>
              </a:tblGrid>
              <a:tr h="822960">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La valeur repère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de </a:t>
                      </a:r>
                      <a:r>
                        <a:rPr lang="fr-FR" sz="1900" b="1" dirty="0">
                          <a:solidFill>
                            <a:srgbClr val="29344B"/>
                          </a:solidFill>
                          <a:effectLst/>
                          <a:latin typeface="Franklin Gothic Book" pitchFamily="34" charset="0"/>
                        </a:rPr>
                        <a:t>départ</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cible </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Trajectoire </a:t>
                      </a:r>
                      <a:r>
                        <a:rPr lang="fr-FR" sz="1900" b="1" dirty="0">
                          <a:solidFill>
                            <a:srgbClr val="29344B"/>
                          </a:solidFill>
                          <a:effectLst/>
                          <a:latin typeface="Franklin Gothic Book" pitchFamily="34" charset="0"/>
                        </a:rPr>
                        <a:t>à suivre </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Échéance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515268927"/>
              </p:ext>
            </p:extLst>
          </p:nvPr>
        </p:nvGraphicFramePr>
        <p:xfrm>
          <a:off x="203174" y="2090012"/>
          <a:ext cx="8683127" cy="1499819"/>
        </p:xfrm>
        <a:graphic>
          <a:graphicData uri="http://schemas.openxmlformats.org/drawingml/2006/table">
            <a:tbl>
              <a:tblPr firstRow="1" firstCol="1" bandRow="1">
                <a:tableStyleId>{69CF1AB2-1976-4502-BF36-3FF5EA218861}</a:tableStyleId>
              </a:tblPr>
              <a:tblGrid>
                <a:gridCol w="1927776"/>
                <a:gridCol w="1542553"/>
                <a:gridCol w="1900362"/>
                <a:gridCol w="1973495"/>
                <a:gridCol w="1338941"/>
              </a:tblGrid>
              <a:tr h="1499819">
                <a:tc>
                  <a:txBody>
                    <a:bodyPr/>
                    <a:lstStyle/>
                    <a:p>
                      <a:pPr algn="ctr" hangingPunct="1">
                        <a:spcBef>
                          <a:spcPts val="600"/>
                        </a:spcBef>
                        <a:spcAft>
                          <a:spcPts val="0"/>
                        </a:spcAft>
                      </a:pPr>
                      <a:r>
                        <a:rPr lang="fr-FR" sz="1900" b="1" dirty="0">
                          <a:solidFill>
                            <a:srgbClr val="29344B"/>
                          </a:solidFill>
                          <a:effectLst/>
                          <a:latin typeface="Franklin Gothic Book" pitchFamily="34" charset="0"/>
                        </a:rPr>
                        <a:t>Longueur de réseau BT aérien en </a:t>
                      </a:r>
                      <a:r>
                        <a:rPr lang="fr-FR" sz="1900" b="1" u="sng" dirty="0">
                          <a:solidFill>
                            <a:srgbClr val="29344B"/>
                          </a:solidFill>
                          <a:effectLst/>
                          <a:latin typeface="Franklin Gothic Book" pitchFamily="34" charset="0"/>
                        </a:rPr>
                        <a:t>fils nus en zone </a:t>
                      </a:r>
                      <a:r>
                        <a:rPr lang="fr-FR" sz="1900" b="1" u="sng" dirty="0" smtClean="0">
                          <a:solidFill>
                            <a:srgbClr val="29344B"/>
                          </a:solidFill>
                          <a:effectLst/>
                          <a:latin typeface="Franklin Gothic Book" pitchFamily="34" charset="0"/>
                        </a:rPr>
                        <a:t>urbaine</a:t>
                      </a:r>
                      <a:endParaRPr lang="fr-FR" sz="2400" b="1" u="sng"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432 </a:t>
                      </a:r>
                      <a:r>
                        <a:rPr lang="fr-FR" sz="1900" b="1" dirty="0" smtClean="0">
                          <a:solidFill>
                            <a:srgbClr val="29344B"/>
                          </a:solidFill>
                          <a:effectLst/>
                          <a:latin typeface="Franklin Gothic Book" pitchFamily="34" charset="0"/>
                        </a:rPr>
                        <a:t>kms </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0 km</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Suppression la plus régulière possible d’un PPI à l’autre</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30 ans</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4004396222"/>
              </p:ext>
            </p:extLst>
          </p:nvPr>
        </p:nvGraphicFramePr>
        <p:xfrm>
          <a:off x="224048" y="3710608"/>
          <a:ext cx="8645027" cy="1527045"/>
        </p:xfrm>
        <a:graphic>
          <a:graphicData uri="http://schemas.openxmlformats.org/drawingml/2006/table">
            <a:tbl>
              <a:tblPr firstRow="1" firstCol="1" bandRow="1">
                <a:tableStyleId>{69CF1AB2-1976-4502-BF36-3FF5EA218861}</a:tableStyleId>
              </a:tblPr>
              <a:tblGrid>
                <a:gridCol w="1881726"/>
                <a:gridCol w="1559525"/>
                <a:gridCol w="1891226"/>
                <a:gridCol w="1969214"/>
                <a:gridCol w="1343336"/>
              </a:tblGrid>
              <a:tr h="1527045">
                <a:tc>
                  <a:txBody>
                    <a:bodyPr/>
                    <a:lstStyle/>
                    <a:p>
                      <a:pPr algn="ctr" hangingPunct="1">
                        <a:spcBef>
                          <a:spcPts val="600"/>
                        </a:spcBef>
                        <a:spcAft>
                          <a:spcPts val="0"/>
                        </a:spcAft>
                      </a:pPr>
                      <a:r>
                        <a:rPr lang="fr-FR" sz="1900" b="1" kern="1200" dirty="0">
                          <a:solidFill>
                            <a:srgbClr val="29344B"/>
                          </a:solidFill>
                          <a:effectLst/>
                          <a:latin typeface="Franklin Gothic Book" pitchFamily="34" charset="0"/>
                          <a:ea typeface="+mn-ea"/>
                          <a:cs typeface="+mn-cs"/>
                        </a:rPr>
                        <a:t>Longueur de réseau BT aérien en </a:t>
                      </a:r>
                      <a:r>
                        <a:rPr lang="fr-FR" sz="1900" b="1" u="sng" kern="1200" dirty="0">
                          <a:solidFill>
                            <a:srgbClr val="29344B"/>
                          </a:solidFill>
                          <a:effectLst/>
                          <a:latin typeface="Franklin Gothic Book" pitchFamily="34" charset="0"/>
                          <a:ea typeface="+mn-ea"/>
                          <a:cs typeface="+mn-cs"/>
                        </a:rPr>
                        <a:t>fils nus en zone </a:t>
                      </a:r>
                      <a:r>
                        <a:rPr lang="fr-FR" sz="1900" b="1" u="sng" kern="1200" dirty="0" smtClean="0">
                          <a:solidFill>
                            <a:srgbClr val="29344B"/>
                          </a:solidFill>
                          <a:effectLst/>
                          <a:latin typeface="Franklin Gothic Book" pitchFamily="34" charset="0"/>
                          <a:ea typeface="+mn-ea"/>
                          <a:cs typeface="+mn-cs"/>
                        </a:rPr>
                        <a:t>rurale</a:t>
                      </a:r>
                      <a:endParaRPr lang="fr-FR" sz="1900" b="1" u="sng"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kern="1200" dirty="0">
                          <a:solidFill>
                            <a:srgbClr val="29344B"/>
                          </a:solidFill>
                          <a:effectLst/>
                          <a:latin typeface="Franklin Gothic Book" pitchFamily="34" charset="0"/>
                          <a:ea typeface="+mn-ea"/>
                          <a:cs typeface="+mn-cs"/>
                        </a:rPr>
                        <a:t>381 </a:t>
                      </a:r>
                      <a:r>
                        <a:rPr lang="fr-FR" sz="1900" b="1" kern="1200" dirty="0" smtClean="0">
                          <a:solidFill>
                            <a:srgbClr val="29344B"/>
                          </a:solidFill>
                          <a:effectLst/>
                          <a:latin typeface="Franklin Gothic Book" pitchFamily="34" charset="0"/>
                          <a:ea typeface="+mn-ea"/>
                          <a:cs typeface="+mn-cs"/>
                        </a:rPr>
                        <a:t>kms</a:t>
                      </a:r>
                      <a:endParaRPr lang="fr-FR" sz="1900" b="1"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kern="1200" dirty="0" smtClean="0">
                          <a:solidFill>
                            <a:srgbClr val="29344B"/>
                          </a:solidFill>
                          <a:effectLst/>
                          <a:latin typeface="Franklin Gothic Book" pitchFamily="34" charset="0"/>
                          <a:ea typeface="+mn-ea"/>
                          <a:cs typeface="+mn-cs"/>
                        </a:rPr>
                        <a:t>0 km</a:t>
                      </a:r>
                      <a:endParaRPr lang="fr-FR" sz="1900" b="1"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kern="1200" dirty="0" smtClean="0">
                          <a:solidFill>
                            <a:srgbClr val="29344B"/>
                          </a:solidFill>
                          <a:effectLst/>
                          <a:latin typeface="Franklin Gothic Book" pitchFamily="34" charset="0"/>
                          <a:ea typeface="+mn-ea"/>
                          <a:cs typeface="+mn-cs"/>
                        </a:rPr>
                        <a:t>Idem</a:t>
                      </a:r>
                      <a:r>
                        <a:rPr lang="fr-FR" sz="1900" b="1" kern="1200" baseline="0" dirty="0" smtClean="0">
                          <a:solidFill>
                            <a:srgbClr val="29344B"/>
                          </a:solidFill>
                          <a:effectLst/>
                          <a:latin typeface="Franklin Gothic Book" pitchFamily="34" charset="0"/>
                          <a:ea typeface="+mn-ea"/>
                          <a:cs typeface="+mn-cs"/>
                        </a:rPr>
                        <a:t> </a:t>
                      </a:r>
                      <a:endParaRPr lang="fr-FR" sz="1900" b="1"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kern="1200" dirty="0">
                          <a:solidFill>
                            <a:srgbClr val="29344B"/>
                          </a:solidFill>
                          <a:effectLst/>
                          <a:latin typeface="Franklin Gothic Book" pitchFamily="34" charset="0"/>
                          <a:ea typeface="+mn-ea"/>
                          <a:cs typeface="+mn-cs"/>
                        </a:rPr>
                        <a:t>Au terme du </a:t>
                      </a:r>
                      <a:r>
                        <a:rPr lang="fr-FR" sz="1900" b="1" kern="1200" dirty="0" smtClean="0">
                          <a:solidFill>
                            <a:srgbClr val="29344B"/>
                          </a:solidFill>
                          <a:effectLst/>
                          <a:latin typeface="Franklin Gothic Book" pitchFamily="34" charset="0"/>
                          <a:ea typeface="+mn-ea"/>
                          <a:cs typeface="+mn-cs"/>
                        </a:rPr>
                        <a:t>second PPI</a:t>
                      </a:r>
                      <a:endParaRPr lang="fr-FR" sz="1900" b="1" kern="1200" dirty="0">
                        <a:solidFill>
                          <a:srgbClr val="29344B"/>
                        </a:solidFill>
                        <a:effectLst/>
                        <a:latin typeface="Franklin Gothic Book" pitchFamily="34" charset="0"/>
                        <a:ea typeface="+mn-ea"/>
                        <a:cs typeface="+mn-cs"/>
                      </a:endParaRPr>
                    </a:p>
                  </a:txBody>
                  <a:tcPr marL="17780" marR="17780" marT="0" marB="0" anchor="ct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987194784"/>
              </p:ext>
            </p:extLst>
          </p:nvPr>
        </p:nvGraphicFramePr>
        <p:xfrm>
          <a:off x="222225" y="5304844"/>
          <a:ext cx="8664077" cy="1455957"/>
        </p:xfrm>
        <a:graphic>
          <a:graphicData uri="http://schemas.openxmlformats.org/drawingml/2006/table">
            <a:tbl>
              <a:tblPr firstRow="1" firstCol="1" bandRow="1">
                <a:tableStyleId>{16D9F66E-5EB9-4882-86FB-DCBF35E3C3E4}</a:tableStyleId>
              </a:tblPr>
              <a:tblGrid>
                <a:gridCol w="1914934"/>
                <a:gridCol w="1533900"/>
                <a:gridCol w="1895394"/>
                <a:gridCol w="1973553"/>
                <a:gridCol w="1346296"/>
              </a:tblGrid>
              <a:tr h="1455957">
                <a:tc>
                  <a:txBody>
                    <a:bodyPr/>
                    <a:lstStyle/>
                    <a:p>
                      <a:pPr algn="ctr" hangingPunct="1">
                        <a:spcBef>
                          <a:spcPts val="600"/>
                        </a:spcBef>
                        <a:spcAft>
                          <a:spcPts val="0"/>
                        </a:spcAft>
                      </a:pPr>
                      <a:r>
                        <a:rPr lang="fr-FR" sz="1900" b="1" dirty="0">
                          <a:solidFill>
                            <a:srgbClr val="29344B"/>
                          </a:solidFill>
                          <a:effectLst/>
                          <a:latin typeface="Franklin Gothic Book" pitchFamily="34" charset="0"/>
                        </a:rPr>
                        <a:t>Longueur </a:t>
                      </a:r>
                      <a:r>
                        <a:rPr lang="fr-FR" sz="1900" b="1" dirty="0" smtClean="0">
                          <a:solidFill>
                            <a:srgbClr val="29344B"/>
                          </a:solidFill>
                          <a:effectLst/>
                          <a:latin typeface="Franklin Gothic Book" pitchFamily="34" charset="0"/>
                        </a:rPr>
                        <a:t>du </a:t>
                      </a:r>
                      <a:r>
                        <a:rPr lang="fr-FR" sz="1900" b="1" dirty="0">
                          <a:solidFill>
                            <a:srgbClr val="29344B"/>
                          </a:solidFill>
                          <a:effectLst/>
                          <a:latin typeface="Franklin Gothic Book" pitchFamily="34" charset="0"/>
                        </a:rPr>
                        <a:t>réseau HTA souterrain CPI</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marL="0" indent="0" algn="ctr" hangingPunct="1">
                        <a:spcBef>
                          <a:spcPts val="600"/>
                        </a:spcBef>
                        <a:spcAft>
                          <a:spcPts val="0"/>
                        </a:spcAft>
                      </a:pPr>
                      <a:r>
                        <a:rPr lang="fr-FR" sz="1900" b="1" dirty="0">
                          <a:solidFill>
                            <a:srgbClr val="29344B"/>
                          </a:solidFill>
                          <a:effectLst/>
                          <a:latin typeface="Franklin Gothic Book" pitchFamily="34" charset="0"/>
                        </a:rPr>
                        <a:t>183 km </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marL="0" indent="0" algn="ctr" hangingPunct="1">
                        <a:spcBef>
                          <a:spcPts val="600"/>
                        </a:spcBef>
                        <a:spcAft>
                          <a:spcPts val="0"/>
                        </a:spcAft>
                      </a:pPr>
                      <a:r>
                        <a:rPr lang="fr-FR" sz="1900" b="1" dirty="0">
                          <a:solidFill>
                            <a:srgbClr val="29344B"/>
                          </a:solidFill>
                          <a:effectLst/>
                          <a:latin typeface="Franklin Gothic Book" pitchFamily="34" charset="0"/>
                        </a:rPr>
                        <a:t>Réduction de 90% du stock</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marL="72390" algn="ctr" hangingPunct="1">
                        <a:spcAft>
                          <a:spcPts val="0"/>
                        </a:spcAft>
                      </a:pPr>
                      <a:r>
                        <a:rPr lang="fr-FR" sz="1900" b="1" dirty="0">
                          <a:solidFill>
                            <a:srgbClr val="29344B"/>
                          </a:solidFill>
                          <a:effectLst/>
                          <a:latin typeface="Franklin Gothic Book" pitchFamily="34" charset="0"/>
                        </a:rPr>
                        <a:t> </a:t>
                      </a:r>
                      <a:endParaRPr lang="fr-FR" sz="1900" b="1" dirty="0">
                        <a:solidFill>
                          <a:srgbClr val="29344B"/>
                        </a:solidFill>
                        <a:effectLst/>
                        <a:latin typeface="Franklin Gothic Book" pitchFamily="34" charset="0"/>
                        <a:cs typeface="Times New Roman"/>
                      </a:endParaRPr>
                    </a:p>
                  </a:txBody>
                  <a:tcPr marL="17780" marR="17780" marT="0" marB="0" anchor="ctr"/>
                </a:tc>
                <a:tc>
                  <a:txBody>
                    <a:bodyPr/>
                    <a:lstStyle/>
                    <a:p>
                      <a:pPr marL="0" indent="0" algn="ctr" hangingPunct="1">
                        <a:spcBef>
                          <a:spcPts val="600"/>
                        </a:spcBef>
                        <a:spcAft>
                          <a:spcPts val="0"/>
                        </a:spcAft>
                      </a:pPr>
                      <a:r>
                        <a:rPr lang="fr-FR" sz="1900" b="1" dirty="0">
                          <a:solidFill>
                            <a:srgbClr val="29344B"/>
                          </a:solidFill>
                          <a:effectLst/>
                          <a:latin typeface="Franklin Gothic Book" pitchFamily="34" charset="0"/>
                        </a:rPr>
                        <a:t>Au terme du 4</a:t>
                      </a:r>
                      <a:r>
                        <a:rPr lang="fr-FR" sz="1900" b="1" baseline="30000" dirty="0">
                          <a:solidFill>
                            <a:srgbClr val="29344B"/>
                          </a:solidFill>
                          <a:effectLst/>
                          <a:latin typeface="Franklin Gothic Book" pitchFamily="34" charset="0"/>
                        </a:rPr>
                        <a:t>ème</a:t>
                      </a:r>
                      <a:r>
                        <a:rPr lang="fr-FR" sz="1900" b="1" dirty="0">
                          <a:solidFill>
                            <a:srgbClr val="29344B"/>
                          </a:solidFill>
                          <a:effectLst/>
                          <a:latin typeface="Franklin Gothic Book" pitchFamily="34" charset="0"/>
                        </a:rPr>
                        <a:t>  PPI</a:t>
                      </a:r>
                      <a:endParaRPr lang="fr-FR" sz="24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sp>
        <p:nvSpPr>
          <p:cNvPr id="10"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V Et 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34402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extLst>
              <p:ext uri="{D42A27DB-BD31-4B8C-83A1-F6EECF244321}">
                <p14:modId xmlns:p14="http://schemas.microsoft.com/office/powerpoint/2010/main" val="2965728856"/>
              </p:ext>
            </p:extLst>
          </p:nvPr>
        </p:nvGraphicFramePr>
        <p:xfrm>
          <a:off x="245096" y="1473364"/>
          <a:ext cx="8719392" cy="2322778"/>
        </p:xfrm>
        <a:graphic>
          <a:graphicData uri="http://schemas.openxmlformats.org/drawingml/2006/table">
            <a:tbl>
              <a:tblPr firstRow="1" firstCol="1" bandRow="1">
                <a:tableStyleId>{22838BEF-8BB2-4498-84A7-C5851F593DF1}</a:tableStyleId>
              </a:tblPr>
              <a:tblGrid>
                <a:gridCol w="1905878"/>
                <a:gridCol w="1553291"/>
                <a:gridCol w="1639055"/>
                <a:gridCol w="2308037"/>
                <a:gridCol w="1313131"/>
              </a:tblGrid>
              <a:tr h="822960">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La valeur repère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a:t>
                      </a:r>
                      <a:r>
                        <a:rPr lang="fr-FR" sz="1900" b="1" dirty="0">
                          <a:solidFill>
                            <a:srgbClr val="29344B"/>
                          </a:solidFill>
                          <a:effectLst/>
                          <a:latin typeface="Franklin Gothic Book" pitchFamily="34" charset="0"/>
                        </a:rPr>
                        <a:t>de départ</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cible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Trajectoire</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à </a:t>
                      </a:r>
                      <a:r>
                        <a:rPr lang="fr-FR" sz="1900" b="1" dirty="0">
                          <a:solidFill>
                            <a:srgbClr val="29344B"/>
                          </a:solidFill>
                          <a:effectLst/>
                          <a:latin typeface="Franklin Gothic Book" pitchFamily="34" charset="0"/>
                        </a:rPr>
                        <a:t>suivre </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Échéance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r>
              <a:tr h="749909">
                <a:tc rowSpan="2">
                  <a:txBody>
                    <a:bodyPr/>
                    <a:lstStyle/>
                    <a:p>
                      <a:pPr algn="ctr" hangingPunct="1">
                        <a:spcBef>
                          <a:spcPts val="600"/>
                        </a:spcBef>
                        <a:spcAft>
                          <a:spcPts val="0"/>
                        </a:spcAft>
                      </a:pPr>
                      <a:r>
                        <a:rPr lang="fr-FR" sz="1900" b="1" dirty="0">
                          <a:solidFill>
                            <a:srgbClr val="29344B"/>
                          </a:solidFill>
                          <a:effectLst/>
                          <a:latin typeface="Franklin Gothic Book" pitchFamily="34" charset="0"/>
                        </a:rPr>
                        <a:t>Transformateurs HTA/BT </a:t>
                      </a:r>
                      <a:r>
                        <a:rPr lang="fr-FR" sz="1900" b="1" dirty="0" smtClean="0">
                          <a:solidFill>
                            <a:srgbClr val="29344B"/>
                          </a:solidFill>
                          <a:effectLst/>
                          <a:latin typeface="Franklin Gothic Book" pitchFamily="34" charset="0"/>
                        </a:rPr>
                        <a:t> - PCB</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rowSpan="2">
                  <a:txBody>
                    <a:bodyPr/>
                    <a:lstStyle/>
                    <a:p>
                      <a:pPr algn="ctr" hangingPunct="1">
                        <a:spcBef>
                          <a:spcPts val="600"/>
                        </a:spcBef>
                        <a:spcAft>
                          <a:spcPts val="0"/>
                        </a:spcAft>
                      </a:pPr>
                      <a:r>
                        <a:rPr lang="fr-FR" sz="1900" b="1" dirty="0">
                          <a:solidFill>
                            <a:srgbClr val="29344B"/>
                          </a:solidFill>
                          <a:effectLst/>
                          <a:latin typeface="Franklin Gothic Book" pitchFamily="34" charset="0"/>
                        </a:rPr>
                        <a:t>280 postes à traiter</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rowSpan="2">
                  <a:txBody>
                    <a:bodyPr/>
                    <a:lstStyle/>
                    <a:p>
                      <a:pPr algn="ctr" hangingPunct="1">
                        <a:spcBef>
                          <a:spcPts val="600"/>
                        </a:spcBef>
                        <a:spcAft>
                          <a:spcPts val="0"/>
                        </a:spcAft>
                      </a:pPr>
                      <a:r>
                        <a:rPr lang="fr-FR" sz="1900" b="1" dirty="0">
                          <a:solidFill>
                            <a:srgbClr val="29344B"/>
                          </a:solidFill>
                          <a:effectLst/>
                          <a:latin typeface="Franklin Gothic Book" pitchFamily="34" charset="0"/>
                        </a:rPr>
                        <a:t>0</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marL="0" lvl="0" indent="0" algn="ctr" hangingPunct="1">
                        <a:spcAft>
                          <a:spcPts val="0"/>
                        </a:spcAft>
                        <a:buFont typeface="Franklin Gothic Book"/>
                        <a:buNone/>
                      </a:pPr>
                      <a:r>
                        <a:rPr lang="fr-FR" sz="1900" b="1" dirty="0">
                          <a:solidFill>
                            <a:srgbClr val="29344B"/>
                          </a:solidFill>
                          <a:effectLst/>
                          <a:latin typeface="Franklin Gothic Book" pitchFamily="34" charset="0"/>
                        </a:rPr>
                        <a:t>49 </a:t>
                      </a:r>
                      <a:r>
                        <a:rPr lang="fr-FR" sz="1900" b="1" dirty="0" smtClean="0">
                          <a:solidFill>
                            <a:srgbClr val="29344B"/>
                          </a:solidFill>
                          <a:effectLst/>
                          <a:latin typeface="Franklin Gothic Book" pitchFamily="34" charset="0"/>
                        </a:rPr>
                        <a:t>traités</a:t>
                      </a: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Fin </a:t>
                      </a:r>
                      <a:r>
                        <a:rPr lang="fr-FR" sz="1900" b="1" dirty="0" smtClean="0">
                          <a:solidFill>
                            <a:srgbClr val="29344B"/>
                          </a:solidFill>
                          <a:effectLst/>
                          <a:latin typeface="Franklin Gothic Book" pitchFamily="34" charset="0"/>
                        </a:rPr>
                        <a:t>2019</a:t>
                      </a:r>
                      <a:endParaRPr lang="fr-FR" sz="1900" b="1" dirty="0">
                        <a:solidFill>
                          <a:srgbClr val="29344B"/>
                        </a:solidFill>
                        <a:effectLst/>
                        <a:latin typeface="Franklin Gothic Book" pitchFamily="34" charset="0"/>
                      </a:endParaRPr>
                    </a:p>
                  </a:txBody>
                  <a:tcPr marL="17780" marR="17780" marT="0" marB="0" anchor="ctr"/>
                </a:tc>
              </a:tr>
              <a:tr h="74990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lvl="0" indent="0" algn="ctr" hangingPunct="1">
                        <a:spcAft>
                          <a:spcPts val="0"/>
                        </a:spcAft>
                        <a:buFont typeface="Franklin Gothic Book"/>
                        <a:buNone/>
                      </a:pPr>
                      <a:r>
                        <a:rPr lang="fr-FR" sz="1900" b="1" dirty="0" smtClean="0">
                          <a:solidFill>
                            <a:srgbClr val="29344B"/>
                          </a:solidFill>
                          <a:effectLst/>
                          <a:latin typeface="Franklin Gothic Book" pitchFamily="34" charset="0"/>
                          <a:ea typeface="Times New Roman"/>
                          <a:cs typeface="Times New Roman"/>
                        </a:rPr>
                        <a:t>231 traités </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900" b="1" dirty="0" smtClean="0">
                          <a:solidFill>
                            <a:srgbClr val="29344B"/>
                          </a:solidFill>
                          <a:effectLst/>
                          <a:latin typeface="Franklin Gothic Book" pitchFamily="34" charset="0"/>
                        </a:rPr>
                        <a:t>Fin 2025</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sp>
        <p:nvSpPr>
          <p:cNvPr id="7"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201383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extLst>
              <p:ext uri="{D42A27DB-BD31-4B8C-83A1-F6EECF244321}">
                <p14:modId xmlns:p14="http://schemas.microsoft.com/office/powerpoint/2010/main" val="1329961301"/>
              </p:ext>
            </p:extLst>
          </p:nvPr>
        </p:nvGraphicFramePr>
        <p:xfrm>
          <a:off x="219076" y="1473364"/>
          <a:ext cx="8683127" cy="2322779"/>
        </p:xfrm>
        <a:graphic>
          <a:graphicData uri="http://schemas.openxmlformats.org/drawingml/2006/table">
            <a:tbl>
              <a:tblPr firstRow="1" firstCol="1" bandRow="1">
                <a:tableStyleId>{16D9F66E-5EB9-4882-86FB-DCBF35E3C3E4}</a:tableStyleId>
              </a:tblPr>
              <a:tblGrid>
                <a:gridCol w="2285551"/>
                <a:gridCol w="1592530"/>
                <a:gridCol w="1619987"/>
                <a:gridCol w="1813363"/>
                <a:gridCol w="1371696"/>
              </a:tblGrid>
              <a:tr h="822960">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La valeur repère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8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de </a:t>
                      </a:r>
                      <a:r>
                        <a:rPr lang="fr-FR" sz="1900" b="1" dirty="0">
                          <a:solidFill>
                            <a:srgbClr val="29344B"/>
                          </a:solidFill>
                          <a:effectLst/>
                          <a:latin typeface="Franklin Gothic Book" pitchFamily="34" charset="0"/>
                        </a:rPr>
                        <a:t>départ</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8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cible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8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Trajectoire</a:t>
                      </a:r>
                      <a:r>
                        <a:rPr lang="fr-FR" sz="1900" b="1" baseline="0" dirty="0" smtClean="0">
                          <a:solidFill>
                            <a:srgbClr val="29344B"/>
                          </a:solidFill>
                          <a:effectLst/>
                          <a:latin typeface="Franklin Gothic Book" pitchFamily="34" charset="0"/>
                        </a:rPr>
                        <a:t> </a:t>
                      </a:r>
                      <a:r>
                        <a:rPr lang="fr-FR" sz="1900" b="1" dirty="0" smtClean="0">
                          <a:solidFill>
                            <a:srgbClr val="29344B"/>
                          </a:solidFill>
                          <a:effectLst/>
                          <a:latin typeface="Franklin Gothic Book" pitchFamily="34" charset="0"/>
                        </a:rPr>
                        <a:t>à suivre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8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Échéance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85000"/>
                      </a:schemeClr>
                    </a:solidFill>
                  </a:tcPr>
                </a:tc>
              </a:tr>
              <a:tr h="1499819">
                <a:tc>
                  <a:txBody>
                    <a:bodyPr/>
                    <a:lstStyle/>
                    <a:p>
                      <a:pPr algn="ctr" hangingPunct="1">
                        <a:spcBef>
                          <a:spcPts val="600"/>
                        </a:spcBef>
                        <a:spcAft>
                          <a:spcPts val="0"/>
                        </a:spcAft>
                      </a:pPr>
                      <a:r>
                        <a:rPr lang="fr-FR" sz="1900" b="1" kern="1200" dirty="0">
                          <a:solidFill>
                            <a:srgbClr val="29344B"/>
                          </a:solidFill>
                          <a:effectLst/>
                          <a:latin typeface="Franklin Gothic Book" pitchFamily="34" charset="0"/>
                          <a:ea typeface="+mn-ea"/>
                          <a:cs typeface="+mn-cs"/>
                        </a:rPr>
                        <a:t>Taux d’équipement en dispositif DINO des postes </a:t>
                      </a:r>
                      <a:r>
                        <a:rPr lang="fr-FR" sz="1900" b="1" kern="1200" dirty="0" smtClean="0">
                          <a:solidFill>
                            <a:srgbClr val="29344B"/>
                          </a:solidFill>
                          <a:effectLst/>
                          <a:latin typeface="Franklin Gothic Book" pitchFamily="34" charset="0"/>
                          <a:ea typeface="+mn-ea"/>
                          <a:cs typeface="+mn-cs"/>
                        </a:rPr>
                        <a:t>HTA/BT situés en zone inondable</a:t>
                      </a:r>
                      <a:endParaRPr lang="fr-FR" sz="1900" b="1" kern="1200" dirty="0">
                        <a:solidFill>
                          <a:srgbClr val="29344B"/>
                        </a:solidFill>
                        <a:effectLst/>
                        <a:latin typeface="Franklin Gothic Book" pitchFamily="34" charset="0"/>
                        <a:ea typeface="+mn-ea"/>
                        <a:cs typeface="+mn-cs"/>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0 % des 189 postes HTA-BT identifiés</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r>
                        <a:rPr lang="fr-FR" sz="1900" b="1" dirty="0">
                          <a:solidFill>
                            <a:srgbClr val="29344B"/>
                          </a:solidFill>
                          <a:effectLst/>
                          <a:latin typeface="Franklin Gothic Book" pitchFamily="34" charset="0"/>
                        </a:rPr>
                        <a:t>25%</a:t>
                      </a:r>
                      <a:endParaRPr lang="fr-FR" sz="1900" b="1" dirty="0">
                        <a:solidFill>
                          <a:srgbClr val="29344B"/>
                        </a:solidFill>
                        <a:effectLst/>
                        <a:latin typeface="Franklin Gothic Book" pitchFamily="34" charset="0"/>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 </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r>
                        <a:rPr lang="fr-FR" sz="1900" b="1" dirty="0">
                          <a:solidFill>
                            <a:srgbClr val="29344B"/>
                          </a:solidFill>
                          <a:effectLst/>
                          <a:latin typeface="Franklin Gothic Book" pitchFamily="34" charset="0"/>
                        </a:rPr>
                        <a:t>Au terme du </a:t>
                      </a:r>
                      <a:r>
                        <a:rPr lang="fr-FR" sz="1900" b="1" dirty="0" smtClean="0">
                          <a:solidFill>
                            <a:srgbClr val="29344B"/>
                          </a:solidFill>
                          <a:effectLst/>
                          <a:latin typeface="Franklin Gothic Book" pitchFamily="34" charset="0"/>
                        </a:rPr>
                        <a:t>second </a:t>
                      </a:r>
                      <a:r>
                        <a:rPr lang="fr-FR" sz="1900" b="1" dirty="0">
                          <a:solidFill>
                            <a:srgbClr val="29344B"/>
                          </a:solidFill>
                          <a:effectLst/>
                          <a:latin typeface="Franklin Gothic Book" pitchFamily="34" charset="0"/>
                        </a:rPr>
                        <a:t>PPI</a:t>
                      </a:r>
                      <a:endParaRPr lang="fr-FR" sz="1900" b="1" dirty="0">
                        <a:solidFill>
                          <a:srgbClr val="29344B"/>
                        </a:solidFill>
                        <a:effectLst/>
                        <a:latin typeface="Franklin Gothic Book" pitchFamily="34" charset="0"/>
                        <a:cs typeface="Times New Roman"/>
                      </a:endParaRPr>
                    </a:p>
                  </a:txBody>
                  <a:tcPr marL="17780" marR="17780" marT="0" marB="0" anchor="ct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1425430021"/>
              </p:ext>
            </p:extLst>
          </p:nvPr>
        </p:nvGraphicFramePr>
        <p:xfrm>
          <a:off x="230587" y="3822192"/>
          <a:ext cx="8671616" cy="2407512"/>
        </p:xfrm>
        <a:graphic>
          <a:graphicData uri="http://schemas.openxmlformats.org/drawingml/2006/table">
            <a:tbl>
              <a:tblPr firstRow="1" firstCol="1" bandRow="1">
                <a:tableStyleId>{69CF1AB2-1976-4502-BF36-3FF5EA218861}</a:tableStyleId>
              </a:tblPr>
              <a:tblGrid>
                <a:gridCol w="2289975"/>
                <a:gridCol w="1574359"/>
                <a:gridCol w="1621295"/>
                <a:gridCol w="1809740"/>
                <a:gridCol w="1376247"/>
              </a:tblGrid>
              <a:tr h="2407512">
                <a:tc>
                  <a:txBody>
                    <a:bodyPr/>
                    <a:lstStyle/>
                    <a:p>
                      <a:pPr algn="ctr" hangingPunct="1">
                        <a:spcBef>
                          <a:spcPts val="600"/>
                        </a:spcBef>
                        <a:spcAft>
                          <a:spcPts val="0"/>
                        </a:spcAft>
                      </a:pPr>
                      <a:r>
                        <a:rPr lang="fr-FR" sz="1900" b="1" dirty="0">
                          <a:solidFill>
                            <a:srgbClr val="29344B"/>
                          </a:solidFill>
                          <a:effectLst/>
                          <a:latin typeface="Franklin Gothic Book" pitchFamily="34" charset="0"/>
                        </a:rPr>
                        <a:t>Taux de sécurisation face au risque d’inondation des postes HTA/BT </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0 % </a:t>
                      </a:r>
                      <a:r>
                        <a:rPr lang="fr-FR" sz="1900" b="1" kern="1200" dirty="0">
                          <a:solidFill>
                            <a:srgbClr val="29344B"/>
                          </a:solidFill>
                          <a:effectLst/>
                          <a:latin typeface="Franklin Gothic Book" pitchFamily="34" charset="0"/>
                          <a:ea typeface="+mn-ea"/>
                          <a:cs typeface="+mn-cs"/>
                        </a:rPr>
                        <a:t>des 55 postes HTA-BT identifiés</a:t>
                      </a:r>
                    </a:p>
                  </a:txBody>
                  <a:tcPr marL="17780" marR="17780" marT="0" marB="0" anchor="ctr"/>
                </a:tc>
                <a:tc>
                  <a:txBody>
                    <a:bodyPr/>
                    <a:lstStyle/>
                    <a:p>
                      <a:pPr algn="ctr" hangingPunct="1"/>
                      <a:r>
                        <a:rPr lang="fr-FR" sz="1900" b="1" dirty="0">
                          <a:solidFill>
                            <a:srgbClr val="29344B"/>
                          </a:solidFill>
                          <a:effectLst/>
                          <a:latin typeface="Franklin Gothic Book" pitchFamily="34" charset="0"/>
                        </a:rPr>
                        <a:t>90%</a:t>
                      </a:r>
                      <a:endParaRPr lang="fr-FR" sz="1900" b="1" dirty="0">
                        <a:solidFill>
                          <a:srgbClr val="29344B"/>
                        </a:solidFill>
                        <a:effectLst/>
                        <a:latin typeface="Franklin Gothic Book" pitchFamily="34" charset="0"/>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 </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r>
                        <a:rPr lang="fr-FR" sz="1900" b="1" dirty="0">
                          <a:solidFill>
                            <a:srgbClr val="29344B"/>
                          </a:solidFill>
                          <a:effectLst/>
                          <a:latin typeface="Franklin Gothic Book" pitchFamily="34" charset="0"/>
                        </a:rPr>
                        <a:t>Au terme du troisième PPI</a:t>
                      </a:r>
                      <a:endParaRPr lang="fr-FR" sz="1900" b="1" dirty="0">
                        <a:solidFill>
                          <a:srgbClr val="29344B"/>
                        </a:solidFill>
                        <a:effectLst/>
                        <a:latin typeface="Franklin Gothic Book" pitchFamily="34" charset="0"/>
                        <a:cs typeface="Times New Roman"/>
                      </a:endParaRPr>
                    </a:p>
                  </a:txBody>
                  <a:tcPr marL="17780" marR="17780" marT="0" marB="0" anchor="ctr"/>
                </a:tc>
              </a:tr>
            </a:tbl>
          </a:graphicData>
        </a:graphic>
      </p:graphicFrame>
      <p:sp>
        <p:nvSpPr>
          <p:cNvPr id="7"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24799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16933" y="1126496"/>
            <a:ext cx="744755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extLst>
              <p:ext uri="{D42A27DB-BD31-4B8C-83A1-F6EECF244321}">
                <p14:modId xmlns:p14="http://schemas.microsoft.com/office/powerpoint/2010/main" val="3801956093"/>
              </p:ext>
            </p:extLst>
          </p:nvPr>
        </p:nvGraphicFramePr>
        <p:xfrm>
          <a:off x="247650" y="1473364"/>
          <a:ext cx="8654552" cy="2322779"/>
        </p:xfrm>
        <a:graphic>
          <a:graphicData uri="http://schemas.openxmlformats.org/drawingml/2006/table">
            <a:tbl>
              <a:tblPr firstRow="1" firstCol="1" bandRow="1">
                <a:tableStyleId>{8A107856-5554-42FB-B03E-39F5DBC370BA}</a:tableStyleId>
              </a:tblPr>
              <a:tblGrid>
                <a:gridCol w="2249060"/>
                <a:gridCol w="1661822"/>
                <a:gridCol w="1606164"/>
                <a:gridCol w="1774557"/>
                <a:gridCol w="1362949"/>
              </a:tblGrid>
              <a:tr h="822960">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La valeur repère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a:t>
                      </a:r>
                      <a:r>
                        <a:rPr lang="fr-FR" sz="1900" b="1" dirty="0">
                          <a:solidFill>
                            <a:srgbClr val="29344B"/>
                          </a:solidFill>
                          <a:effectLst/>
                          <a:latin typeface="Franklin Gothic Book" pitchFamily="34" charset="0"/>
                        </a:rPr>
                        <a:t>de départ</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Valeur cible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Trajectoire </a:t>
                      </a:r>
                      <a:r>
                        <a:rPr lang="fr-FR" sz="1900" b="1" dirty="0">
                          <a:solidFill>
                            <a:srgbClr val="29344B"/>
                          </a:solidFill>
                          <a:effectLst/>
                          <a:latin typeface="Franklin Gothic Book" pitchFamily="34" charset="0"/>
                        </a:rPr>
                        <a:t>à </a:t>
                      </a:r>
                      <a:r>
                        <a:rPr lang="fr-FR" sz="1900" b="1" dirty="0" smtClean="0">
                          <a:solidFill>
                            <a:srgbClr val="29344B"/>
                          </a:solidFill>
                          <a:effectLst/>
                          <a:latin typeface="Franklin Gothic Book" pitchFamily="34" charset="0"/>
                        </a:rPr>
                        <a:t>suivre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c>
                  <a:txBody>
                    <a:bodyPr/>
                    <a:lstStyle/>
                    <a:p>
                      <a:pPr algn="ctr" hangingPunct="1">
                        <a:spcBef>
                          <a:spcPts val="600"/>
                        </a:spcBef>
                        <a:spcAft>
                          <a:spcPts val="0"/>
                        </a:spcAft>
                      </a:pPr>
                      <a:r>
                        <a:rPr lang="fr-FR" sz="1900" b="1" dirty="0" smtClean="0">
                          <a:solidFill>
                            <a:srgbClr val="29344B"/>
                          </a:solidFill>
                          <a:effectLst/>
                          <a:latin typeface="Franklin Gothic Book" pitchFamily="34" charset="0"/>
                        </a:rPr>
                        <a:t>Échéance</a:t>
                      </a:r>
                      <a:endParaRPr lang="fr-FR" sz="1900" b="1" dirty="0">
                        <a:solidFill>
                          <a:srgbClr val="29344B"/>
                        </a:solidFill>
                        <a:effectLst/>
                        <a:latin typeface="Franklin Gothic Book" pitchFamily="34" charset="0"/>
                        <a:ea typeface="Times New Roman"/>
                        <a:cs typeface="Times New Roman"/>
                      </a:endParaRPr>
                    </a:p>
                  </a:txBody>
                  <a:tcPr marL="14887" marR="14887" marT="0" marB="0" anchor="ctr">
                    <a:solidFill>
                      <a:schemeClr val="bg1">
                        <a:lumMod val="75000"/>
                      </a:schemeClr>
                    </a:solidFill>
                  </a:tcPr>
                </a:tc>
              </a:tr>
              <a:tr h="1499819">
                <a:tc>
                  <a:txBody>
                    <a:bodyPr/>
                    <a:lstStyle/>
                    <a:p>
                      <a:pPr algn="ctr" hangingPunct="1">
                        <a:spcBef>
                          <a:spcPts val="600"/>
                        </a:spcBef>
                        <a:spcAft>
                          <a:spcPts val="0"/>
                        </a:spcAft>
                      </a:pPr>
                      <a:r>
                        <a:rPr lang="fr-FR" sz="1900" b="1" dirty="0">
                          <a:solidFill>
                            <a:srgbClr val="29344B"/>
                          </a:solidFill>
                          <a:effectLst/>
                          <a:latin typeface="Franklin Gothic Book" pitchFamily="34" charset="0"/>
                        </a:rPr>
                        <a:t>Kilomètres de réseau HTA aérien en risque avéré dans le cadre du </a:t>
                      </a:r>
                      <a:r>
                        <a:rPr lang="fr-FR" sz="1900" b="1" dirty="0" smtClean="0">
                          <a:solidFill>
                            <a:srgbClr val="29344B"/>
                          </a:solidFill>
                          <a:effectLst/>
                          <a:latin typeface="Franklin Gothic Book" pitchFamily="34" charset="0"/>
                        </a:rPr>
                        <a:t>Plan Aléas Climatique </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75 </a:t>
                      </a:r>
                      <a:r>
                        <a:rPr lang="fr-FR" sz="1900" b="1" dirty="0" smtClean="0">
                          <a:solidFill>
                            <a:srgbClr val="29344B"/>
                          </a:solidFill>
                          <a:effectLst/>
                          <a:latin typeface="Franklin Gothic Book" pitchFamily="34" charset="0"/>
                        </a:rPr>
                        <a:t>km</a:t>
                      </a:r>
                      <a:endParaRPr lang="fr-FR" sz="1900" b="1" dirty="0">
                        <a:solidFill>
                          <a:srgbClr val="29344B"/>
                        </a:solidFill>
                        <a:effectLst/>
                        <a:latin typeface="Franklin Gothic Book" pitchFamily="34" charset="0"/>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0 km</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u="none" strike="noStrike" dirty="0">
                          <a:solidFill>
                            <a:srgbClr val="29344B"/>
                          </a:solidFill>
                          <a:effectLst/>
                          <a:latin typeface="Franklin Gothic Book" pitchFamily="34" charset="0"/>
                        </a:rPr>
                        <a:t> </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Au terme du dernier PPI</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2523437533"/>
              </p:ext>
            </p:extLst>
          </p:nvPr>
        </p:nvGraphicFramePr>
        <p:xfrm>
          <a:off x="254441" y="3916681"/>
          <a:ext cx="8647760" cy="1737360"/>
        </p:xfrm>
        <a:graphic>
          <a:graphicData uri="http://schemas.openxmlformats.org/drawingml/2006/table">
            <a:tbl>
              <a:tblPr firstRow="1" firstCol="1" bandRow="1">
                <a:tableStyleId>{0505E3EF-67EA-436B-97B2-0124C06EBD24}</a:tableStyleId>
              </a:tblPr>
              <a:tblGrid>
                <a:gridCol w="2246375"/>
                <a:gridCol w="1664299"/>
                <a:gridCol w="1614469"/>
                <a:gridCol w="1756668"/>
                <a:gridCol w="1365949"/>
              </a:tblGrid>
              <a:tr h="1499819">
                <a:tc>
                  <a:txBody>
                    <a:bodyPr/>
                    <a:lstStyle/>
                    <a:p>
                      <a:pPr algn="ctr" hangingPunct="1">
                        <a:spcBef>
                          <a:spcPts val="600"/>
                        </a:spcBef>
                        <a:spcAft>
                          <a:spcPts val="0"/>
                        </a:spcAft>
                      </a:pPr>
                      <a:r>
                        <a:rPr lang="fr-FR" sz="1900" b="1" dirty="0">
                          <a:solidFill>
                            <a:srgbClr val="29344B"/>
                          </a:solidFill>
                          <a:effectLst/>
                          <a:latin typeface="Franklin Gothic Book" pitchFamily="34" charset="0"/>
                        </a:rPr>
                        <a:t>Taux de souterrain BT des communes rurales en </a:t>
                      </a:r>
                      <a:r>
                        <a:rPr lang="fr-FR" sz="1900" b="1" dirty="0">
                          <a:solidFill>
                            <a:srgbClr val="29344B"/>
                          </a:solidFill>
                          <a:effectLst/>
                          <a:latin typeface="Franklin Gothic Book" pitchFamily="34" charset="0"/>
                          <a:hlinkClick r:id="rId3" action="ppaction://hlinkfile"/>
                        </a:rPr>
                        <a:t>zone littorale de vent</a:t>
                      </a:r>
                      <a:r>
                        <a:rPr lang="fr-FR" sz="1900" b="1" dirty="0">
                          <a:solidFill>
                            <a:srgbClr val="29344B"/>
                          </a:solidFill>
                          <a:effectLst/>
                          <a:latin typeface="Franklin Gothic Book" pitchFamily="34" charset="0"/>
                        </a:rPr>
                        <a:t> </a:t>
                      </a:r>
                      <a:r>
                        <a:rPr lang="fr-FR" sz="1900" b="1" kern="1200" dirty="0">
                          <a:solidFill>
                            <a:srgbClr val="29344B"/>
                          </a:solidFill>
                          <a:effectLst/>
                          <a:latin typeface="Franklin Gothic Book" pitchFamily="34" charset="0"/>
                          <a:ea typeface="+mn-ea"/>
                          <a:cs typeface="+mn-cs"/>
                        </a:rPr>
                        <a:t>supérieure à 170 km/h</a:t>
                      </a: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54</a:t>
                      </a:r>
                      <a:r>
                        <a:rPr lang="fr-FR" sz="1900" b="1" dirty="0" smtClean="0">
                          <a:solidFill>
                            <a:srgbClr val="29344B"/>
                          </a:solidFill>
                          <a:effectLst/>
                          <a:latin typeface="Franklin Gothic Book" pitchFamily="34" charset="0"/>
                        </a:rPr>
                        <a:t>%</a:t>
                      </a:r>
                      <a:endParaRPr lang="fr-FR" sz="1900" b="1" dirty="0">
                        <a:solidFill>
                          <a:srgbClr val="29344B"/>
                        </a:solidFill>
                        <a:effectLst/>
                        <a:latin typeface="Franklin Gothic Book" pitchFamily="34" charset="0"/>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70%</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Augmentation régulière</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c>
                  <a:txBody>
                    <a:bodyPr/>
                    <a:lstStyle/>
                    <a:p>
                      <a:pPr algn="ctr" hangingPunct="1">
                        <a:spcBef>
                          <a:spcPts val="600"/>
                        </a:spcBef>
                        <a:spcAft>
                          <a:spcPts val="0"/>
                        </a:spcAft>
                      </a:pPr>
                      <a:r>
                        <a:rPr lang="fr-FR" sz="1900" b="1" dirty="0">
                          <a:solidFill>
                            <a:srgbClr val="29344B"/>
                          </a:solidFill>
                          <a:effectLst/>
                          <a:latin typeface="Franklin Gothic Book" pitchFamily="34" charset="0"/>
                        </a:rPr>
                        <a:t>Au terme du 6</a:t>
                      </a:r>
                      <a:r>
                        <a:rPr lang="fr-FR" sz="1900" b="1" baseline="30000" dirty="0">
                          <a:solidFill>
                            <a:srgbClr val="29344B"/>
                          </a:solidFill>
                          <a:effectLst/>
                          <a:latin typeface="Franklin Gothic Book" pitchFamily="34" charset="0"/>
                        </a:rPr>
                        <a:t>ème</a:t>
                      </a:r>
                      <a:r>
                        <a:rPr lang="fr-FR" sz="1900" b="1" dirty="0">
                          <a:solidFill>
                            <a:srgbClr val="29344B"/>
                          </a:solidFill>
                          <a:effectLst/>
                          <a:latin typeface="Franklin Gothic Book" pitchFamily="34" charset="0"/>
                        </a:rPr>
                        <a:t> PPI</a:t>
                      </a:r>
                      <a:endParaRPr lang="fr-FR" sz="1900" b="1" dirty="0">
                        <a:solidFill>
                          <a:srgbClr val="29344B"/>
                        </a:solidFill>
                        <a:effectLst/>
                        <a:latin typeface="Franklin Gothic Book" pitchFamily="34" charset="0"/>
                        <a:ea typeface="Times New Roman"/>
                        <a:cs typeface="Times New Roman"/>
                      </a:endParaRPr>
                    </a:p>
                  </a:txBody>
                  <a:tcPr marL="17780" marR="17780" marT="0" marB="0" anchor="ctr"/>
                </a:tc>
              </a:tr>
            </a:tbl>
          </a:graphicData>
        </a:graphic>
      </p:graphicFrame>
      <p:sp>
        <p:nvSpPr>
          <p:cNvPr id="6" name="Sous-titre 2"/>
          <p:cNvSpPr txBox="1">
            <a:spLocks/>
          </p:cNvSpPr>
          <p:nvPr/>
        </p:nvSpPr>
        <p:spPr>
          <a:xfrm>
            <a:off x="1089978" y="116632"/>
            <a:ext cx="7920880" cy="700187"/>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2"/>
                </a:solidFill>
                <a:latin typeface="Franklin Gothic Medium" panose="020B0603020102020204" pitchFamily="34" charset="0"/>
              </a:rPr>
              <a:t>Et </a:t>
            </a:r>
            <a:r>
              <a:rPr lang="fr-FR" b="1" dirty="0" smtClean="0">
                <a:solidFill>
                  <a:schemeClr val="accent2"/>
                </a:solidFill>
                <a:latin typeface="Franklin Gothic Medium" panose="020B0603020102020204" pitchFamily="34" charset="0"/>
              </a:rPr>
              <a:t>dans le Calvados…</a:t>
            </a:r>
            <a:endParaRPr lang="fr-FR"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407843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DDDD4D"/>
                </a:solidFill>
                <a:latin typeface="Franklin Gothic Medium" panose="020B0603020102020204" pitchFamily="34" charset="0"/>
              </a:rPr>
              <a:t>LA </a:t>
            </a:r>
            <a:r>
              <a:rPr lang="fr-FR" b="1" dirty="0" smtClean="0">
                <a:solidFill>
                  <a:srgbClr val="DDDD4D"/>
                </a:solidFill>
                <a:latin typeface="Franklin Gothic Medium" panose="020B0603020102020204" pitchFamily="34" charset="0"/>
              </a:rPr>
              <a:t>CONSOMMATION</a:t>
            </a:r>
            <a:endParaRPr lang="fr-FR" b="1" dirty="0">
              <a:solidFill>
                <a:srgbClr val="DDDD4D"/>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43608" y="1268760"/>
            <a:ext cx="7632848" cy="2800767"/>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fr-FR" sz="1600" dirty="0" smtClean="0">
                <a:solidFill>
                  <a:srgbClr val="002060"/>
                </a:solidFill>
                <a:latin typeface="Franklin Gothic Book" pitchFamily="34" charset="0"/>
              </a:rPr>
              <a:t>A la sortie du réseau de distribution l’</a:t>
            </a:r>
            <a:r>
              <a:rPr lang="fr-FR" sz="1600" dirty="0">
                <a:solidFill>
                  <a:srgbClr val="002060"/>
                </a:solidFill>
                <a:latin typeface="Franklin Gothic Book" pitchFamily="34" charset="0"/>
              </a:rPr>
              <a:t>é</a:t>
            </a:r>
            <a:r>
              <a:rPr lang="fr-FR" sz="1600" dirty="0" smtClean="0">
                <a:solidFill>
                  <a:srgbClr val="002060"/>
                </a:solidFill>
                <a:latin typeface="Franklin Gothic Book" pitchFamily="34" charset="0"/>
              </a:rPr>
              <a:t>lectricité est disponible à la consommation par les ménages.</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smtClean="0">
                <a:solidFill>
                  <a:srgbClr val="002060"/>
                </a:solidFill>
                <a:latin typeface="Franklin Gothic Book" pitchFamily="34" charset="0"/>
              </a:rPr>
              <a:t>Les compteurs électriques permettent d’informer les consommateurs de l’</a:t>
            </a:r>
            <a:r>
              <a:rPr lang="fr-FR" sz="1600" dirty="0">
                <a:solidFill>
                  <a:srgbClr val="002060"/>
                </a:solidFill>
                <a:latin typeface="Franklin Gothic Book" pitchFamily="34" charset="0"/>
              </a:rPr>
              <a:t>é</a:t>
            </a:r>
            <a:r>
              <a:rPr lang="fr-FR" sz="1600" dirty="0" smtClean="0">
                <a:solidFill>
                  <a:srgbClr val="002060"/>
                </a:solidFill>
                <a:latin typeface="Franklin Gothic Book" pitchFamily="34" charset="0"/>
              </a:rPr>
              <a:t>nergie consommée et de la facturer sur la base de données de consommation estimées ou relevées:</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smtClean="0">
                <a:solidFill>
                  <a:srgbClr val="002060"/>
                </a:solidFill>
                <a:latin typeface="Franklin Gothic Book" pitchFamily="34" charset="0"/>
              </a:rPr>
              <a:t>Deux types de compteurs coexistent:</a:t>
            </a: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742950" lvl="1" indent="-285750" algn="just">
              <a:buFont typeface="Arial" panose="020B0604020202020204" pitchFamily="34" charset="0"/>
              <a:buChar char="•"/>
            </a:pPr>
            <a:r>
              <a:rPr lang="fr-FR" sz="1600" dirty="0" smtClean="0">
                <a:solidFill>
                  <a:srgbClr val="002060"/>
                </a:solidFill>
                <a:latin typeface="Franklin Gothic Book" pitchFamily="34" charset="0"/>
              </a:rPr>
              <a:t>Les compteurs historiques</a:t>
            </a:r>
          </a:p>
          <a:p>
            <a:pPr marL="742950" lvl="1" indent="-285750" algn="just">
              <a:buFont typeface="Arial" panose="020B0604020202020204" pitchFamily="34" charset="0"/>
              <a:buChar char="•"/>
            </a:pPr>
            <a:r>
              <a:rPr lang="fr-FR" sz="1600" dirty="0" smtClean="0">
                <a:solidFill>
                  <a:srgbClr val="002060"/>
                </a:solidFill>
                <a:latin typeface="Franklin Gothic Book" pitchFamily="34" charset="0"/>
              </a:rPr>
              <a:t>Les nouveaux compteurs évolués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971" y="2348880"/>
            <a:ext cx="26765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915" y="4077072"/>
            <a:ext cx="1669016" cy="172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9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DDDD4D"/>
                </a:solidFill>
                <a:latin typeface="Franklin Gothic Medium" panose="020B0603020102020204" pitchFamily="34" charset="0"/>
              </a:rPr>
              <a:t>LA </a:t>
            </a:r>
            <a:r>
              <a:rPr lang="fr-FR" b="1" dirty="0" smtClean="0">
                <a:solidFill>
                  <a:srgbClr val="DDDD4D"/>
                </a:solidFill>
                <a:latin typeface="Franklin Gothic Medium" panose="020B0603020102020204" pitchFamily="34" charset="0"/>
              </a:rPr>
              <a:t>CONSOMMATION</a:t>
            </a:r>
            <a:endParaRPr lang="fr-FR" b="1" dirty="0">
              <a:solidFill>
                <a:srgbClr val="DDDD4D"/>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17307" y="1468205"/>
            <a:ext cx="7992888" cy="4524315"/>
          </a:xfrm>
          <a:prstGeom prst="rect">
            <a:avLst/>
          </a:prstGeom>
        </p:spPr>
        <p:txBody>
          <a:bodyPr wrap="square">
            <a:spAutoFit/>
          </a:bodyPr>
          <a:lstStyle/>
          <a:p>
            <a:pPr marL="342900" indent="-342900" algn="just">
              <a:lnSpc>
                <a:spcPct val="150000"/>
              </a:lnSpc>
              <a:buFont typeface="+mj-lt"/>
              <a:buAutoNum type="arabicPeriod"/>
            </a:pPr>
            <a:r>
              <a:rPr lang="fr-FR" sz="1600" dirty="0">
                <a:solidFill>
                  <a:srgbClr val="002060"/>
                </a:solidFill>
                <a:latin typeface="Franklin Gothic Book" pitchFamily="34" charset="0"/>
              </a:rPr>
              <a:t>Un marché ouvert à la concurrence:  Depuis l’ouverture totale à la concurrence des marchés français de l’électricité et du gaz naturel le 1er juillet 2007, les consommateurs peuvent choisir librement leur fournisseur d’énergie. </a:t>
            </a:r>
            <a:endParaRPr lang="fr-FR" sz="1600" dirty="0" smtClean="0">
              <a:solidFill>
                <a:srgbClr val="002060"/>
              </a:solidFill>
              <a:latin typeface="Franklin Gothic Book" pitchFamily="34" charset="0"/>
            </a:endParaRPr>
          </a:p>
          <a:p>
            <a:pPr marL="342900" indent="-342900" algn="just">
              <a:lnSpc>
                <a:spcPct val="150000"/>
              </a:lnSpc>
              <a:buFont typeface="+mj-lt"/>
              <a:buAutoNum type="arabicPeriod"/>
            </a:pPr>
            <a:endParaRPr lang="fr-FR" sz="1600" dirty="0">
              <a:solidFill>
                <a:srgbClr val="002060"/>
              </a:solidFill>
              <a:latin typeface="Franklin Gothic Book" pitchFamily="34" charset="0"/>
            </a:endParaRPr>
          </a:p>
          <a:p>
            <a:pPr marL="342900" indent="-342900" algn="just">
              <a:lnSpc>
                <a:spcPct val="150000"/>
              </a:lnSpc>
              <a:buFont typeface="+mj-lt"/>
              <a:buAutoNum type="arabicPeriod"/>
            </a:pPr>
            <a:r>
              <a:rPr lang="fr-FR" sz="1600" dirty="0">
                <a:solidFill>
                  <a:srgbClr val="002060"/>
                </a:solidFill>
                <a:latin typeface="Franklin Gothic Book" pitchFamily="34" charset="0"/>
              </a:rPr>
              <a:t>Conséquences de cette ouverture, les fournisseurs non historiques, dits alternatifs, sont entrés sur le marché de détail de l’électricité et les consommateurs peuvent choisir entre deux types d’offres : </a:t>
            </a:r>
            <a:endParaRPr lang="fr-FR" sz="1600" dirty="0" smtClean="0">
              <a:solidFill>
                <a:srgbClr val="002060"/>
              </a:solidFill>
              <a:latin typeface="Franklin Gothic Book" pitchFamily="34" charset="0"/>
            </a:endParaRPr>
          </a:p>
          <a:p>
            <a:pPr marL="342900" indent="-342900" algn="just">
              <a:lnSpc>
                <a:spcPct val="150000"/>
              </a:lnSpc>
              <a:buFont typeface="+mj-lt"/>
              <a:buAutoNum type="arabicPeriod"/>
            </a:pPr>
            <a:endParaRPr lang="fr-FR" sz="1600" dirty="0">
              <a:solidFill>
                <a:srgbClr val="002060"/>
              </a:solidFill>
              <a:latin typeface="Franklin Gothic Book" pitchFamily="34" charset="0"/>
            </a:endParaRPr>
          </a:p>
          <a:p>
            <a:pPr marL="1200150" lvl="5" indent="-285750" algn="just">
              <a:lnSpc>
                <a:spcPct val="150000"/>
              </a:lnSpc>
              <a:buFont typeface="Arial" panose="020B0604020202020204" pitchFamily="34" charset="0"/>
              <a:buChar char="•"/>
            </a:pPr>
            <a:r>
              <a:rPr lang="fr-FR" sz="1600" dirty="0">
                <a:solidFill>
                  <a:srgbClr val="002060"/>
                </a:solidFill>
                <a:latin typeface="Franklin Gothic Book" pitchFamily="34" charset="0"/>
              </a:rPr>
              <a:t>Les </a:t>
            </a:r>
            <a:r>
              <a:rPr lang="fr-FR" sz="1600" dirty="0" smtClean="0">
                <a:solidFill>
                  <a:srgbClr val="002060"/>
                </a:solidFill>
                <a:latin typeface="Franklin Gothic Book" pitchFamily="34" charset="0"/>
              </a:rPr>
              <a:t>offres de </a:t>
            </a:r>
            <a:r>
              <a:rPr lang="fr-FR" sz="1600" dirty="0">
                <a:solidFill>
                  <a:srgbClr val="002060"/>
                </a:solidFill>
                <a:latin typeface="Franklin Gothic Book" pitchFamily="34" charset="0"/>
              </a:rPr>
              <a:t>marché dont les prix sont fixés librement par les fournisseurs ;</a:t>
            </a:r>
          </a:p>
          <a:p>
            <a:pPr marL="1200150" lvl="5" indent="-285750" algn="just">
              <a:lnSpc>
                <a:spcPct val="150000"/>
              </a:lnSpc>
              <a:buFont typeface="Arial" panose="020B0604020202020204" pitchFamily="34" charset="0"/>
              <a:buChar char="•"/>
            </a:pPr>
            <a:r>
              <a:rPr lang="fr-FR" sz="1600" dirty="0">
                <a:solidFill>
                  <a:srgbClr val="002060"/>
                </a:solidFill>
                <a:latin typeface="Franklin Gothic Book" pitchFamily="34" charset="0"/>
              </a:rPr>
              <a:t>Les tarifs réglementés de vente, fixés par les pouvoirs publics et proposés par les fournisseurs historiques (EDF et les 162 entreprises locales de distribution, ELD)</a:t>
            </a:r>
          </a:p>
        </p:txBody>
      </p:sp>
    </p:spTree>
    <p:extLst>
      <p:ext uri="{BB962C8B-B14F-4D97-AF65-F5344CB8AC3E}">
        <p14:creationId xmlns:p14="http://schemas.microsoft.com/office/powerpoint/2010/main" val="15526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DDDD4D"/>
                </a:solidFill>
                <a:latin typeface="Franklin Gothic Medium" panose="020B0603020102020204" pitchFamily="34" charset="0"/>
              </a:rPr>
              <a:t>LA </a:t>
            </a:r>
            <a:r>
              <a:rPr lang="fr-FR" b="1" dirty="0" smtClean="0">
                <a:solidFill>
                  <a:srgbClr val="DDDD4D"/>
                </a:solidFill>
                <a:latin typeface="Franklin Gothic Medium" panose="020B0603020102020204" pitchFamily="34" charset="0"/>
              </a:rPr>
              <a:t>CONSOMMATION</a:t>
            </a:r>
            <a:endParaRPr lang="fr-FR" b="1" dirty="0">
              <a:solidFill>
                <a:srgbClr val="DDDD4D"/>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01349" y="946175"/>
            <a:ext cx="8042651" cy="1077218"/>
          </a:xfrm>
          <a:prstGeom prst="rect">
            <a:avLst/>
          </a:prstGeom>
        </p:spPr>
        <p:txBody>
          <a:bodyPr wrap="square">
            <a:spAutoFit/>
          </a:bodyPr>
          <a:lstStyle/>
          <a:p>
            <a:r>
              <a:rPr lang="fr-FR" sz="1600" dirty="0">
                <a:solidFill>
                  <a:srgbClr val="002060"/>
                </a:solidFill>
                <a:latin typeface="Franklin Gothic Book" pitchFamily="34" charset="0"/>
              </a:rPr>
              <a:t>Au 30 juin 2019, 73 % des sites résidentiels et non résidentiels sont au tarif réglementé de vente et 27 % sont en offres de marché (24 % auprès d'un fournisseur alternatif). 33 % de la consommation d’électricité est fournie au tarif réglementé de vente et 67 % par des offres de marché (37 % auprès d'un fournisseur alternatif).</a:t>
            </a:r>
          </a:p>
        </p:txBody>
      </p:sp>
      <p:pic>
        <p:nvPicPr>
          <p:cNvPr id="1026" name="Picture 2" descr="https://www.cre.fr/var/storage/images/_aliases/reference/9/5/1/5/275159-1-fre-FR/graphique30ju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23393"/>
            <a:ext cx="5600700" cy="414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9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23528" y="1532915"/>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DDDD4D"/>
                </a:solidFill>
                <a:latin typeface="Franklin Gothic Medium" panose="020B0603020102020204" pitchFamily="34" charset="0"/>
              </a:rPr>
              <a:t>LA </a:t>
            </a:r>
            <a:r>
              <a:rPr lang="fr-FR" b="1" dirty="0" smtClean="0">
                <a:solidFill>
                  <a:srgbClr val="DDDD4D"/>
                </a:solidFill>
                <a:latin typeface="Franklin Gothic Medium" panose="020B0603020102020204" pitchFamily="34" charset="0"/>
              </a:rPr>
              <a:t>CONSOMMATION</a:t>
            </a:r>
            <a:endParaRPr lang="fr-FR" b="1" dirty="0">
              <a:solidFill>
                <a:srgbClr val="DDDD4D"/>
              </a:solidFill>
              <a:latin typeface="Franklin Gothic Medium" panose="020B0603020102020204" pitchFamily="34" charset="0"/>
            </a:endParaRPr>
          </a:p>
        </p:txBody>
      </p:sp>
      <p:cxnSp>
        <p:nvCxnSpPr>
          <p:cNvPr id="5" name="Connecteur droit 4"/>
          <p:cNvCxnSpPr/>
          <p:nvPr/>
        </p:nvCxnSpPr>
        <p:spPr>
          <a:xfrm>
            <a:off x="1187624" y="112474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946" y="1268758"/>
            <a:ext cx="8712968" cy="4031873"/>
          </a:xfrm>
          <a:prstGeom prst="rect">
            <a:avLst/>
          </a:prstGeom>
          <a:solidFill>
            <a:schemeClr val="bg1"/>
          </a:solidFill>
        </p:spPr>
        <p:txBody>
          <a:bodyPr wrap="square" anchor="ctr">
            <a:spAutoFit/>
          </a:bodyPr>
          <a:lstStyle/>
          <a:p>
            <a:pPr lvl="2" algn="just">
              <a:lnSpc>
                <a:spcPct val="200000"/>
              </a:lnSpc>
            </a:pPr>
            <a:r>
              <a:rPr lang="fr-FR" sz="1600" b="1" dirty="0" smtClean="0">
                <a:solidFill>
                  <a:srgbClr val="002060"/>
                </a:solidFill>
                <a:latin typeface="Franklin Gothic Book" pitchFamily="34" charset="0"/>
              </a:rPr>
              <a:t>Les composantes d’une facture: </a:t>
            </a:r>
          </a:p>
          <a:p>
            <a:pPr marL="1314450" lvl="2" indent="-400050" algn="just">
              <a:lnSpc>
                <a:spcPct val="200000"/>
              </a:lnSpc>
              <a:buFont typeface="+mj-lt"/>
              <a:buAutoNum type="romanUcPeriod"/>
            </a:pPr>
            <a:r>
              <a:rPr lang="fr-FR" sz="1600" dirty="0" smtClean="0">
                <a:solidFill>
                  <a:srgbClr val="002060"/>
                </a:solidFill>
                <a:latin typeface="Franklin Gothic Book" pitchFamily="34" charset="0"/>
              </a:rPr>
              <a:t>Les </a:t>
            </a:r>
            <a:r>
              <a:rPr lang="fr-FR" sz="1600" b="1" dirty="0">
                <a:solidFill>
                  <a:srgbClr val="002060"/>
                </a:solidFill>
                <a:latin typeface="Franklin Gothic Book" pitchFamily="34" charset="0"/>
              </a:rPr>
              <a:t>coûts de production </a:t>
            </a:r>
            <a:r>
              <a:rPr lang="fr-FR" sz="1600" dirty="0">
                <a:solidFill>
                  <a:srgbClr val="002060"/>
                </a:solidFill>
                <a:latin typeface="Franklin Gothic Book" pitchFamily="34" charset="0"/>
              </a:rPr>
              <a:t>de </a:t>
            </a:r>
            <a:r>
              <a:rPr lang="fr-FR" sz="1600" dirty="0" smtClean="0">
                <a:solidFill>
                  <a:srgbClr val="002060"/>
                </a:solidFill>
                <a:latin typeface="Franklin Gothic Book" pitchFamily="34" charset="0"/>
              </a:rPr>
              <a:t>l'électricité</a:t>
            </a:r>
          </a:p>
          <a:p>
            <a:pPr marL="1314450" lvl="2" indent="-400050" algn="just">
              <a:lnSpc>
                <a:spcPct val="200000"/>
              </a:lnSpc>
              <a:buFont typeface="+mj-lt"/>
              <a:buAutoNum type="romanUcPeriod"/>
            </a:pPr>
            <a:r>
              <a:rPr lang="fr-FR" sz="1600" dirty="0">
                <a:solidFill>
                  <a:srgbClr val="002060"/>
                </a:solidFill>
                <a:latin typeface="Franklin Gothic Book" pitchFamily="34" charset="0"/>
              </a:rPr>
              <a:t>Les </a:t>
            </a:r>
            <a:r>
              <a:rPr lang="fr-FR" sz="1600" b="1" dirty="0">
                <a:solidFill>
                  <a:srgbClr val="002060"/>
                </a:solidFill>
                <a:latin typeface="Franklin Gothic Book" pitchFamily="34" charset="0"/>
              </a:rPr>
              <a:t>coûts d’acheminement </a:t>
            </a:r>
            <a:r>
              <a:rPr lang="fr-FR" sz="1600" dirty="0">
                <a:solidFill>
                  <a:srgbClr val="002060"/>
                </a:solidFill>
                <a:latin typeface="Franklin Gothic Book" pitchFamily="34" charset="0"/>
              </a:rPr>
              <a:t>de </a:t>
            </a:r>
            <a:r>
              <a:rPr lang="fr-FR" sz="1600" dirty="0" smtClean="0">
                <a:solidFill>
                  <a:srgbClr val="002060"/>
                </a:solidFill>
                <a:latin typeface="Franklin Gothic Book" pitchFamily="34" charset="0"/>
              </a:rPr>
              <a:t>l'électricité</a:t>
            </a:r>
          </a:p>
          <a:p>
            <a:pPr marL="1314450" lvl="2" indent="-400050" algn="just">
              <a:lnSpc>
                <a:spcPct val="200000"/>
              </a:lnSpc>
              <a:buFont typeface="+mj-lt"/>
              <a:buAutoNum type="romanUcPeriod"/>
            </a:pPr>
            <a:r>
              <a:rPr lang="fr-FR" sz="1600" dirty="0">
                <a:solidFill>
                  <a:srgbClr val="002060"/>
                </a:solidFill>
                <a:latin typeface="Franklin Gothic Book" pitchFamily="34" charset="0"/>
              </a:rPr>
              <a:t>Les </a:t>
            </a:r>
            <a:r>
              <a:rPr lang="fr-FR" sz="1600" b="1" dirty="0">
                <a:solidFill>
                  <a:srgbClr val="002060"/>
                </a:solidFill>
                <a:latin typeface="Franklin Gothic Book" pitchFamily="34" charset="0"/>
              </a:rPr>
              <a:t>taxes</a:t>
            </a:r>
            <a:r>
              <a:rPr lang="fr-FR" sz="1600" dirty="0">
                <a:solidFill>
                  <a:srgbClr val="002060"/>
                </a:solidFill>
                <a:latin typeface="Franklin Gothic Book" pitchFamily="34" charset="0"/>
              </a:rPr>
              <a:t> sur le prix de </a:t>
            </a:r>
            <a:r>
              <a:rPr lang="fr-FR" sz="1600" dirty="0" smtClean="0">
                <a:solidFill>
                  <a:srgbClr val="002060"/>
                </a:solidFill>
                <a:latin typeface="Franklin Gothic Book" pitchFamily="34" charset="0"/>
              </a:rPr>
              <a:t>l’électricité sont </a:t>
            </a:r>
            <a:r>
              <a:rPr lang="fr-FR" sz="1600" dirty="0">
                <a:solidFill>
                  <a:srgbClr val="002060"/>
                </a:solidFill>
                <a:latin typeface="Franklin Gothic Book" pitchFamily="34" charset="0"/>
              </a:rPr>
              <a:t>au nombre de quatre :</a:t>
            </a:r>
          </a:p>
          <a:p>
            <a:pPr marL="3086100" lvl="6" indent="-342900" algn="just">
              <a:lnSpc>
                <a:spcPct val="200000"/>
              </a:lnSpc>
              <a:buFont typeface="+mj-lt"/>
              <a:buAutoNum type="arabicPeriod"/>
            </a:pPr>
            <a:r>
              <a:rPr lang="fr-FR" sz="1600" dirty="0" smtClean="0">
                <a:solidFill>
                  <a:srgbClr val="002060"/>
                </a:solidFill>
                <a:latin typeface="Franklin Gothic Book" pitchFamily="34" charset="0"/>
              </a:rPr>
              <a:t>La </a:t>
            </a:r>
            <a:r>
              <a:rPr lang="fr-FR" sz="1600" dirty="0">
                <a:solidFill>
                  <a:srgbClr val="002060"/>
                </a:solidFill>
                <a:latin typeface="Franklin Gothic Book" pitchFamily="34" charset="0"/>
              </a:rPr>
              <a:t>CSPE </a:t>
            </a:r>
            <a:endParaRPr lang="fr-FR" sz="1600" dirty="0" smtClean="0">
              <a:solidFill>
                <a:srgbClr val="002060"/>
              </a:solidFill>
              <a:latin typeface="Franklin Gothic Book" pitchFamily="34" charset="0"/>
            </a:endParaRPr>
          </a:p>
          <a:p>
            <a:pPr marL="3086100" lvl="6" indent="-342900" algn="just">
              <a:lnSpc>
                <a:spcPct val="200000"/>
              </a:lnSpc>
              <a:buFont typeface="+mj-lt"/>
              <a:buAutoNum type="arabicPeriod"/>
            </a:pPr>
            <a:r>
              <a:rPr lang="fr-FR" sz="1600" dirty="0" smtClean="0">
                <a:solidFill>
                  <a:srgbClr val="002060"/>
                </a:solidFill>
                <a:latin typeface="Franklin Gothic Book" pitchFamily="34" charset="0"/>
              </a:rPr>
              <a:t>La TVA</a:t>
            </a:r>
            <a:endParaRPr lang="fr-FR" sz="1600" dirty="0">
              <a:solidFill>
                <a:srgbClr val="002060"/>
              </a:solidFill>
              <a:latin typeface="Franklin Gothic Book" pitchFamily="34" charset="0"/>
            </a:endParaRPr>
          </a:p>
          <a:p>
            <a:pPr marL="3086100" lvl="6" indent="-342900" algn="just">
              <a:lnSpc>
                <a:spcPct val="200000"/>
              </a:lnSpc>
              <a:buFont typeface="+mj-lt"/>
              <a:buAutoNum type="arabicPeriod"/>
            </a:pPr>
            <a:r>
              <a:rPr lang="fr-FR" sz="1600" dirty="0">
                <a:solidFill>
                  <a:srgbClr val="002060"/>
                </a:solidFill>
                <a:latin typeface="Franklin Gothic Book" pitchFamily="34" charset="0"/>
              </a:rPr>
              <a:t>La </a:t>
            </a:r>
            <a:r>
              <a:rPr lang="fr-FR" sz="1600" dirty="0" smtClean="0">
                <a:solidFill>
                  <a:srgbClr val="002060"/>
                </a:solidFill>
                <a:latin typeface="Franklin Gothic Book" pitchFamily="34" charset="0"/>
              </a:rPr>
              <a:t>TCFE</a:t>
            </a:r>
            <a:endParaRPr lang="fr-FR" sz="1600" dirty="0">
              <a:solidFill>
                <a:srgbClr val="002060"/>
              </a:solidFill>
              <a:latin typeface="Franklin Gothic Book" pitchFamily="34" charset="0"/>
            </a:endParaRPr>
          </a:p>
          <a:p>
            <a:pPr marL="3086100" lvl="6" indent="-342900" algn="just">
              <a:lnSpc>
                <a:spcPct val="200000"/>
              </a:lnSpc>
              <a:buFont typeface="+mj-lt"/>
              <a:buAutoNum type="arabicPeriod"/>
            </a:pPr>
            <a:r>
              <a:rPr lang="fr-FR" sz="1600" dirty="0">
                <a:solidFill>
                  <a:srgbClr val="002060"/>
                </a:solidFill>
                <a:latin typeface="Franklin Gothic Book" pitchFamily="34" charset="0"/>
              </a:rPr>
              <a:t>La CTA ou contribution tarifaire d’acheminement </a:t>
            </a:r>
            <a:r>
              <a:rPr lang="fr-FR" sz="1600" dirty="0" smtClean="0">
                <a:solidFill>
                  <a:srgbClr val="002060"/>
                </a:solidFill>
                <a:latin typeface="Franklin Gothic Book" pitchFamily="34" charset="0"/>
              </a:rPr>
              <a:t>:</a:t>
            </a:r>
          </a:p>
        </p:txBody>
      </p:sp>
    </p:spTree>
    <p:extLst>
      <p:ext uri="{BB962C8B-B14F-4D97-AF65-F5344CB8AC3E}">
        <p14:creationId xmlns:p14="http://schemas.microsoft.com/office/powerpoint/2010/main" val="32852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1" y="116632"/>
            <a:ext cx="9144000" cy="6137279"/>
          </a:xfrm>
          <a:prstGeom prst="rect">
            <a:avLst/>
          </a:prstGeom>
        </p:spPr>
      </p:pic>
      <p:sp>
        <p:nvSpPr>
          <p:cNvPr id="2" name="ZoneTexte 1"/>
          <p:cNvSpPr txBox="1"/>
          <p:nvPr/>
        </p:nvSpPr>
        <p:spPr>
          <a:xfrm>
            <a:off x="539552" y="841698"/>
            <a:ext cx="8208912" cy="523220"/>
          </a:xfrm>
          <a:prstGeom prst="rect">
            <a:avLst/>
          </a:prstGeom>
          <a:solidFill>
            <a:schemeClr val="bg2">
              <a:lumMod val="25000"/>
            </a:schemeClr>
          </a:solidFill>
        </p:spPr>
        <p:txBody>
          <a:bodyPr wrap="square" rtlCol="0">
            <a:spAutoFit/>
          </a:bodyPr>
          <a:lstStyle/>
          <a:p>
            <a:pPr algn="ctr"/>
            <a:r>
              <a:rPr lang="fr-FR" sz="2800" b="1" dirty="0" smtClean="0">
                <a:solidFill>
                  <a:schemeClr val="bg1"/>
                </a:solidFill>
                <a:latin typeface="Franklin Gothic Book" panose="020B0503020102020204" pitchFamily="34" charset="0"/>
              </a:rPr>
              <a:t>LE SERVICE PUBLIC DE </a:t>
            </a:r>
            <a:r>
              <a:rPr lang="fr-FR" sz="2800" b="1" dirty="0" smtClean="0">
                <a:solidFill>
                  <a:schemeClr val="bg1"/>
                </a:solidFill>
                <a:latin typeface="Franklin Gothic Book" panose="020B0503020102020204" pitchFamily="34" charset="0"/>
              </a:rPr>
              <a:t>L’ELECTRICITE AUJOURD’HUI</a:t>
            </a:r>
            <a:endParaRPr lang="fr-FR" sz="28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4231554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23528" y="1532915"/>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DDDD4D"/>
                </a:solidFill>
                <a:latin typeface="Franklin Gothic Medium" panose="020B0603020102020204" pitchFamily="34" charset="0"/>
              </a:rPr>
              <a:t>LA </a:t>
            </a:r>
            <a:r>
              <a:rPr lang="fr-FR" b="1" dirty="0" smtClean="0">
                <a:solidFill>
                  <a:srgbClr val="DDDD4D"/>
                </a:solidFill>
                <a:latin typeface="Franklin Gothic Medium" panose="020B0603020102020204" pitchFamily="34" charset="0"/>
              </a:rPr>
              <a:t>CONSOMMATION</a:t>
            </a:r>
            <a:endParaRPr lang="fr-FR" b="1" dirty="0">
              <a:solidFill>
                <a:srgbClr val="DDDD4D"/>
              </a:solidFill>
              <a:latin typeface="Franklin Gothic Medium" panose="020B0603020102020204" pitchFamily="34" charset="0"/>
            </a:endParaRPr>
          </a:p>
        </p:txBody>
      </p:sp>
      <p:cxnSp>
        <p:nvCxnSpPr>
          <p:cNvPr id="5" name="Connecteur droit 4"/>
          <p:cNvCxnSpPr/>
          <p:nvPr/>
        </p:nvCxnSpPr>
        <p:spPr>
          <a:xfrm>
            <a:off x="1187624" y="112474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3133" y="1232595"/>
            <a:ext cx="8712968" cy="5016758"/>
          </a:xfrm>
          <a:prstGeom prst="rect">
            <a:avLst/>
          </a:prstGeom>
          <a:solidFill>
            <a:schemeClr val="bg1"/>
          </a:solidFill>
        </p:spPr>
        <p:txBody>
          <a:bodyPr wrap="square" anchor="ctr">
            <a:spAutoFit/>
          </a:bodyPr>
          <a:lstStyle/>
          <a:p>
            <a:pPr lvl="2" algn="just">
              <a:lnSpc>
                <a:spcPct val="200000"/>
              </a:lnSpc>
            </a:pPr>
            <a:r>
              <a:rPr lang="fr-FR" sz="1600" dirty="0" smtClean="0">
                <a:solidFill>
                  <a:srgbClr val="002060"/>
                </a:solidFill>
                <a:latin typeface="Franklin Gothic Book" pitchFamily="34" charset="0"/>
              </a:rPr>
              <a:t>Les différentes offres : </a:t>
            </a:r>
          </a:p>
          <a:p>
            <a:pPr marL="1314450" lvl="2" indent="-400050" algn="just">
              <a:lnSpc>
                <a:spcPct val="200000"/>
              </a:lnSpc>
              <a:buFont typeface="+mj-lt"/>
              <a:buAutoNum type="romanUcPeriod"/>
            </a:pPr>
            <a:r>
              <a:rPr lang="fr-FR" sz="1600" b="1" dirty="0" smtClean="0">
                <a:solidFill>
                  <a:srgbClr val="002060"/>
                </a:solidFill>
                <a:latin typeface="Franklin Gothic Book" pitchFamily="34" charset="0"/>
              </a:rPr>
              <a:t>Les </a:t>
            </a:r>
            <a:r>
              <a:rPr lang="fr-FR" sz="1600" b="1" dirty="0">
                <a:solidFill>
                  <a:srgbClr val="002060"/>
                </a:solidFill>
                <a:latin typeface="Franklin Gothic Book" pitchFamily="34" charset="0"/>
              </a:rPr>
              <a:t>offres de marché </a:t>
            </a:r>
            <a:r>
              <a:rPr lang="fr-FR" sz="1600" dirty="0">
                <a:solidFill>
                  <a:srgbClr val="002060"/>
                </a:solidFill>
                <a:latin typeface="Franklin Gothic Book" pitchFamily="34" charset="0"/>
              </a:rPr>
              <a:t>sont proposées par tous les fournisseurs, alternatifs comme </a:t>
            </a:r>
            <a:r>
              <a:rPr lang="fr-FR" sz="1600" dirty="0" smtClean="0">
                <a:solidFill>
                  <a:srgbClr val="002060"/>
                </a:solidFill>
                <a:latin typeface="Franklin Gothic Book" pitchFamily="34" charset="0"/>
              </a:rPr>
              <a:t>historiques. Les </a:t>
            </a:r>
            <a:r>
              <a:rPr lang="fr-FR" sz="1600" dirty="0">
                <a:solidFill>
                  <a:srgbClr val="002060"/>
                </a:solidFill>
                <a:latin typeface="Franklin Gothic Book" pitchFamily="34" charset="0"/>
              </a:rPr>
              <a:t>consommateurs peuvent opter pour : </a:t>
            </a:r>
          </a:p>
          <a:p>
            <a:pPr marL="2686050" lvl="5" indent="-400050" algn="just">
              <a:lnSpc>
                <a:spcPct val="200000"/>
              </a:lnSpc>
              <a:buFont typeface="Wingdings" panose="05000000000000000000" pitchFamily="2" charset="2"/>
              <a:buChar char="§"/>
            </a:pPr>
            <a:r>
              <a:rPr lang="fr-FR" sz="1600" b="1" dirty="0" smtClean="0">
                <a:solidFill>
                  <a:srgbClr val="002060"/>
                </a:solidFill>
                <a:latin typeface="Franklin Gothic Book" pitchFamily="34" charset="0"/>
              </a:rPr>
              <a:t>des </a:t>
            </a:r>
            <a:r>
              <a:rPr lang="fr-FR" sz="1600" b="1" dirty="0">
                <a:solidFill>
                  <a:srgbClr val="002060"/>
                </a:solidFill>
                <a:latin typeface="Franklin Gothic Book" pitchFamily="34" charset="0"/>
              </a:rPr>
              <a:t>offres à prix fixe. </a:t>
            </a:r>
            <a:endParaRPr lang="fr-FR" sz="1600" b="1" dirty="0" smtClean="0">
              <a:solidFill>
                <a:srgbClr val="002060"/>
              </a:solidFill>
              <a:latin typeface="Franklin Gothic Book" pitchFamily="34" charset="0"/>
            </a:endParaRPr>
          </a:p>
          <a:p>
            <a:pPr marL="2686050" lvl="5" indent="-400050" algn="just">
              <a:lnSpc>
                <a:spcPct val="200000"/>
              </a:lnSpc>
              <a:buFont typeface="Wingdings" panose="05000000000000000000" pitchFamily="2" charset="2"/>
              <a:buChar char="§"/>
            </a:pPr>
            <a:r>
              <a:rPr lang="fr-FR" sz="1600" b="1" dirty="0" smtClean="0">
                <a:solidFill>
                  <a:srgbClr val="002060"/>
                </a:solidFill>
                <a:latin typeface="Franklin Gothic Book" pitchFamily="34" charset="0"/>
              </a:rPr>
              <a:t>des </a:t>
            </a:r>
            <a:r>
              <a:rPr lang="fr-FR" sz="1600" b="1" dirty="0">
                <a:solidFill>
                  <a:srgbClr val="002060"/>
                </a:solidFill>
                <a:latin typeface="Franklin Gothic Book" pitchFamily="34" charset="0"/>
              </a:rPr>
              <a:t>offres à prix variable</a:t>
            </a:r>
            <a:r>
              <a:rPr lang="fr-FR" sz="1600" b="1" dirty="0" smtClean="0">
                <a:solidFill>
                  <a:srgbClr val="002060"/>
                </a:solidFill>
                <a:latin typeface="Franklin Gothic Book" pitchFamily="34" charset="0"/>
              </a:rPr>
              <a:t>.</a:t>
            </a:r>
          </a:p>
          <a:p>
            <a:pPr marL="1314450" lvl="2" indent="-400050" algn="just">
              <a:lnSpc>
                <a:spcPct val="200000"/>
              </a:lnSpc>
              <a:buFont typeface="+mj-lt"/>
              <a:buAutoNum type="romanUcPeriod" startAt="2"/>
            </a:pPr>
            <a:r>
              <a:rPr lang="fr-FR" sz="1600" dirty="0" smtClean="0">
                <a:solidFill>
                  <a:srgbClr val="002060"/>
                </a:solidFill>
                <a:latin typeface="Franklin Gothic Book" pitchFamily="34" charset="0"/>
              </a:rPr>
              <a:t>Les </a:t>
            </a:r>
            <a:r>
              <a:rPr lang="fr-FR" sz="1600" b="1" dirty="0" smtClean="0">
                <a:solidFill>
                  <a:srgbClr val="002060"/>
                </a:solidFill>
                <a:latin typeface="Franklin Gothic Book" pitchFamily="34" charset="0"/>
              </a:rPr>
              <a:t>tarifs règlementés de vente</a:t>
            </a:r>
          </a:p>
          <a:p>
            <a:pPr marL="2686050" lvl="5" indent="-400050" algn="just">
              <a:lnSpc>
                <a:spcPct val="200000"/>
              </a:lnSpc>
              <a:buFont typeface="Wingdings" panose="05000000000000000000" pitchFamily="2" charset="2"/>
              <a:buChar char="§"/>
            </a:pPr>
            <a:r>
              <a:rPr lang="fr-FR" sz="1600" dirty="0" smtClean="0">
                <a:solidFill>
                  <a:srgbClr val="002060"/>
                </a:solidFill>
                <a:latin typeface="Franklin Gothic Book" pitchFamily="34" charset="0"/>
              </a:rPr>
              <a:t>Des tarifs encadrés</a:t>
            </a:r>
          </a:p>
          <a:p>
            <a:pPr marL="2686050" lvl="5" indent="-400050" algn="just">
              <a:lnSpc>
                <a:spcPct val="200000"/>
              </a:lnSpc>
              <a:buFont typeface="Wingdings" panose="05000000000000000000" pitchFamily="2" charset="2"/>
              <a:buChar char="§"/>
            </a:pPr>
            <a:r>
              <a:rPr lang="fr-FR" sz="1600" dirty="0" smtClean="0">
                <a:solidFill>
                  <a:srgbClr val="002060"/>
                </a:solidFill>
                <a:latin typeface="Franklin Gothic Book" pitchFamily="34" charset="0"/>
              </a:rPr>
              <a:t>Proposés par les fournisseurs historiques</a:t>
            </a:r>
          </a:p>
          <a:p>
            <a:pPr marL="2686050" lvl="5" indent="-400050" algn="just">
              <a:lnSpc>
                <a:spcPct val="200000"/>
              </a:lnSpc>
              <a:buFont typeface="Wingdings" panose="05000000000000000000" pitchFamily="2" charset="2"/>
              <a:buChar char="§"/>
            </a:pPr>
            <a:r>
              <a:rPr lang="fr-FR" sz="1600" dirty="0" smtClean="0">
                <a:solidFill>
                  <a:srgbClr val="002060"/>
                </a:solidFill>
                <a:latin typeface="Franklin Gothic Book" pitchFamily="34" charset="0"/>
              </a:rPr>
              <a:t>Qui concernent certains usagers</a:t>
            </a:r>
          </a:p>
          <a:p>
            <a:pPr marL="2686050" lvl="5" indent="-400050" algn="just">
              <a:lnSpc>
                <a:spcPct val="200000"/>
              </a:lnSpc>
              <a:buFont typeface="Wingdings" panose="05000000000000000000" pitchFamily="2" charset="2"/>
              <a:buChar char="§"/>
            </a:pPr>
            <a:r>
              <a:rPr lang="fr-FR" sz="1600" dirty="0" smtClean="0">
                <a:solidFill>
                  <a:srgbClr val="002060"/>
                </a:solidFill>
                <a:latin typeface="Franklin Gothic Book" pitchFamily="34" charset="0"/>
              </a:rPr>
              <a:t>Méthodologie de calcul</a:t>
            </a:r>
          </a:p>
        </p:txBody>
      </p:sp>
    </p:spTree>
    <p:extLst>
      <p:ext uri="{BB962C8B-B14F-4D97-AF65-F5344CB8AC3E}">
        <p14:creationId xmlns:p14="http://schemas.microsoft.com/office/powerpoint/2010/main" val="1825026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23528" y="1532915"/>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DDDD4D"/>
                </a:solidFill>
                <a:latin typeface="Franklin Gothic Medium" panose="020B0603020102020204" pitchFamily="34" charset="0"/>
              </a:rPr>
              <a:t>LA </a:t>
            </a:r>
            <a:r>
              <a:rPr lang="fr-FR" b="1" dirty="0" smtClean="0">
                <a:solidFill>
                  <a:srgbClr val="DDDD4D"/>
                </a:solidFill>
                <a:latin typeface="Franklin Gothic Medium" panose="020B0603020102020204" pitchFamily="34" charset="0"/>
              </a:rPr>
              <a:t>CONSOMMATION</a:t>
            </a:r>
            <a:endParaRPr lang="fr-FR" b="1" dirty="0">
              <a:solidFill>
                <a:srgbClr val="DDDD4D"/>
              </a:solidFill>
              <a:latin typeface="Franklin Gothic Medium" panose="020B0603020102020204" pitchFamily="34" charset="0"/>
            </a:endParaRPr>
          </a:p>
        </p:txBody>
      </p:sp>
      <p:cxnSp>
        <p:nvCxnSpPr>
          <p:cNvPr id="5" name="Connecteur droit 4"/>
          <p:cNvCxnSpPr/>
          <p:nvPr/>
        </p:nvCxnSpPr>
        <p:spPr>
          <a:xfrm>
            <a:off x="1187624" y="112474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32915"/>
            <a:ext cx="741997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396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DDDD4D"/>
                </a:solidFill>
                <a:latin typeface="Franklin Gothic Medium" panose="020B0603020102020204" pitchFamily="34" charset="0"/>
              </a:rPr>
              <a:t>SYNTHESE</a:t>
            </a:r>
            <a:endParaRPr lang="fr-FR" b="1" dirty="0">
              <a:solidFill>
                <a:srgbClr val="DDDD4D"/>
              </a:solidFill>
              <a:latin typeface="Franklin Gothic Medium" panose="020B0603020102020204" pitchFamily="34" charset="0"/>
            </a:endParaRPr>
          </a:p>
        </p:txBody>
      </p:sp>
      <p:cxnSp>
        <p:nvCxnSpPr>
          <p:cNvPr id="5" name="Connecteur droit 4"/>
          <p:cNvCxnSpPr/>
          <p:nvPr/>
        </p:nvCxnSpPr>
        <p:spPr>
          <a:xfrm>
            <a:off x="1187624" y="112474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62" y="1122437"/>
            <a:ext cx="8818834" cy="504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265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23528" y="1532915"/>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a:solidFill>
                  <a:schemeClr val="accent6">
                    <a:lumMod val="75000"/>
                  </a:schemeClr>
                </a:solidFill>
                <a:latin typeface="Franklin Gothic Medium" panose="020B0603020102020204" pitchFamily="34" charset="0"/>
              </a:rPr>
              <a:t>I</a:t>
            </a:r>
            <a:r>
              <a:rPr lang="fr-FR" b="1" dirty="0" smtClean="0">
                <a:solidFill>
                  <a:schemeClr val="accent6">
                    <a:lumMod val="75000"/>
                  </a:schemeClr>
                </a:solidFill>
                <a:latin typeface="Franklin Gothic Medium" panose="020B0603020102020204" pitchFamily="34" charset="0"/>
              </a:rPr>
              <a:t>II LE </a:t>
            </a:r>
            <a:r>
              <a:rPr lang="fr-FR" b="1" dirty="0" smtClean="0">
                <a:solidFill>
                  <a:schemeClr val="accent6">
                    <a:lumMod val="75000"/>
                  </a:schemeClr>
                </a:solidFill>
                <a:latin typeface="Franklin Gothic Medium" panose="020B0603020102020204" pitchFamily="34" charset="0"/>
              </a:rPr>
              <a:t>FINANCEMENT</a:t>
            </a:r>
            <a:endParaRPr lang="fr-FR" b="1" dirty="0">
              <a:solidFill>
                <a:schemeClr val="accent6">
                  <a:lumMod val="75000"/>
                </a:schemeClr>
              </a:solidFill>
              <a:latin typeface="Franklin Gothic Medium" panose="020B0603020102020204" pitchFamily="34" charset="0"/>
            </a:endParaRPr>
          </a:p>
        </p:txBody>
      </p:sp>
      <p:cxnSp>
        <p:nvCxnSpPr>
          <p:cNvPr id="5" name="Connecteur droit 4"/>
          <p:cNvCxnSpPr/>
          <p:nvPr/>
        </p:nvCxnSpPr>
        <p:spPr>
          <a:xfrm>
            <a:off x="1187624" y="1124744"/>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946" y="1514981"/>
            <a:ext cx="8712968" cy="3539430"/>
          </a:xfrm>
          <a:prstGeom prst="rect">
            <a:avLst/>
          </a:prstGeom>
          <a:solidFill>
            <a:schemeClr val="bg1"/>
          </a:solidFill>
        </p:spPr>
        <p:txBody>
          <a:bodyPr wrap="square" anchor="ctr">
            <a:spAutoFit/>
          </a:bodyPr>
          <a:lstStyle/>
          <a:p>
            <a:pPr marL="1200150" lvl="2" indent="-285750" algn="just">
              <a:lnSpc>
                <a:spcPct val="200000"/>
              </a:lnSpc>
              <a:buFont typeface="Wingdings" panose="05000000000000000000" pitchFamily="2" charset="2"/>
              <a:buChar char="ü"/>
            </a:pPr>
            <a:r>
              <a:rPr lang="fr-FR" sz="1600" dirty="0" smtClean="0">
                <a:solidFill>
                  <a:srgbClr val="002060"/>
                </a:solidFill>
                <a:latin typeface="Franklin Gothic Book" pitchFamily="34" charset="0"/>
              </a:rPr>
              <a:t> </a:t>
            </a:r>
            <a:r>
              <a:rPr lang="fr-FR" sz="1600" b="1" dirty="0">
                <a:solidFill>
                  <a:srgbClr val="002060"/>
                </a:solidFill>
                <a:latin typeface="Franklin Gothic Book" pitchFamily="34" charset="0"/>
              </a:rPr>
              <a:t>TURPE: Tarifs d'accès aux </a:t>
            </a:r>
            <a:r>
              <a:rPr lang="fr-FR" sz="1600" b="1" dirty="0" smtClean="0">
                <a:solidFill>
                  <a:srgbClr val="002060"/>
                </a:solidFill>
                <a:latin typeface="Franklin Gothic Book" pitchFamily="34" charset="0"/>
              </a:rPr>
              <a:t>réseaux</a:t>
            </a:r>
          </a:p>
          <a:p>
            <a:pPr marL="2114550" lvl="4" indent="-285750" algn="just">
              <a:lnSpc>
                <a:spcPct val="200000"/>
              </a:lnSpc>
              <a:buFont typeface="Wingdings" panose="05000000000000000000" pitchFamily="2" charset="2"/>
              <a:buChar char="ü"/>
            </a:pPr>
            <a:r>
              <a:rPr lang="fr-FR" sz="1600" dirty="0">
                <a:solidFill>
                  <a:srgbClr val="002060"/>
                </a:solidFill>
                <a:latin typeface="Franklin Gothic Book" pitchFamily="34" charset="0"/>
              </a:rPr>
              <a:t>Les grands principes </a:t>
            </a:r>
            <a:r>
              <a:rPr lang="fr-FR" sz="1600" dirty="0" smtClean="0">
                <a:solidFill>
                  <a:srgbClr val="002060"/>
                </a:solidFill>
                <a:latin typeface="Franklin Gothic Book" pitchFamily="34" charset="0"/>
              </a:rPr>
              <a:t>tarifaires</a:t>
            </a:r>
          </a:p>
          <a:p>
            <a:pPr marL="2114550" lvl="4" indent="-285750" algn="just">
              <a:lnSpc>
                <a:spcPct val="200000"/>
              </a:lnSpc>
              <a:buFont typeface="Wingdings" panose="05000000000000000000" pitchFamily="2" charset="2"/>
              <a:buChar char="ü"/>
            </a:pPr>
            <a:r>
              <a:rPr lang="fr-FR" sz="1600" dirty="0">
                <a:solidFill>
                  <a:srgbClr val="002060"/>
                </a:solidFill>
                <a:latin typeface="Franklin Gothic Book" pitchFamily="34" charset="0"/>
              </a:rPr>
              <a:t>La structure </a:t>
            </a:r>
            <a:r>
              <a:rPr lang="fr-FR" sz="1600" dirty="0" smtClean="0">
                <a:solidFill>
                  <a:srgbClr val="002060"/>
                </a:solidFill>
                <a:latin typeface="Franklin Gothic Book" pitchFamily="34" charset="0"/>
              </a:rPr>
              <a:t>tarifaire</a:t>
            </a:r>
          </a:p>
          <a:p>
            <a:pPr marL="2114550" lvl="4" indent="-285750" algn="just">
              <a:lnSpc>
                <a:spcPct val="200000"/>
              </a:lnSpc>
              <a:buFont typeface="Wingdings" panose="05000000000000000000" pitchFamily="2" charset="2"/>
              <a:buChar char="ü"/>
            </a:pPr>
            <a:r>
              <a:rPr lang="fr-FR" sz="1600" dirty="0">
                <a:solidFill>
                  <a:srgbClr val="002060"/>
                </a:solidFill>
                <a:latin typeface="Franklin Gothic Book" pitchFamily="34" charset="0"/>
              </a:rPr>
              <a:t>Les règles tarifaires en vigueur</a:t>
            </a:r>
          </a:p>
          <a:p>
            <a:pPr marL="1200150" lvl="2" indent="-285750" algn="just">
              <a:lnSpc>
                <a:spcPct val="200000"/>
              </a:lnSpc>
              <a:buFont typeface="Wingdings" panose="05000000000000000000" pitchFamily="2" charset="2"/>
              <a:buChar char="ü"/>
            </a:pPr>
            <a:r>
              <a:rPr lang="fr-FR" sz="1600" dirty="0" smtClean="0">
                <a:solidFill>
                  <a:srgbClr val="002060"/>
                </a:solidFill>
                <a:latin typeface="Franklin Gothic Book" pitchFamily="34" charset="0"/>
              </a:rPr>
              <a:t>Compensation </a:t>
            </a:r>
            <a:r>
              <a:rPr lang="fr-FR" sz="1600" dirty="0">
                <a:solidFill>
                  <a:srgbClr val="002060"/>
                </a:solidFill>
                <a:latin typeface="Franklin Gothic Book" pitchFamily="34" charset="0"/>
              </a:rPr>
              <a:t>des charges de service </a:t>
            </a:r>
            <a:r>
              <a:rPr lang="fr-FR" sz="1600" dirty="0" smtClean="0">
                <a:solidFill>
                  <a:srgbClr val="002060"/>
                </a:solidFill>
                <a:latin typeface="Franklin Gothic Book" pitchFamily="34" charset="0"/>
              </a:rPr>
              <a:t>public : la CSPE</a:t>
            </a:r>
            <a:endParaRPr lang="fr-FR" sz="1600" dirty="0">
              <a:solidFill>
                <a:srgbClr val="002060"/>
              </a:solidFill>
              <a:latin typeface="Franklin Gothic Book" pitchFamily="34" charset="0"/>
            </a:endParaRPr>
          </a:p>
          <a:p>
            <a:pPr marL="1200150" lvl="2" indent="-285750" algn="just">
              <a:lnSpc>
                <a:spcPct val="200000"/>
              </a:lnSpc>
              <a:buFont typeface="Wingdings" panose="05000000000000000000" pitchFamily="2" charset="2"/>
              <a:buChar char="ü"/>
            </a:pPr>
            <a:r>
              <a:rPr lang="fr-FR" sz="1600" dirty="0" smtClean="0">
                <a:solidFill>
                  <a:srgbClr val="002060"/>
                </a:solidFill>
                <a:latin typeface="Franklin Gothic Book" pitchFamily="34" charset="0"/>
              </a:rPr>
              <a:t>Fonds </a:t>
            </a:r>
            <a:r>
              <a:rPr lang="fr-FR" sz="1600" dirty="0">
                <a:solidFill>
                  <a:srgbClr val="002060"/>
                </a:solidFill>
                <a:latin typeface="Franklin Gothic Book" pitchFamily="34" charset="0"/>
              </a:rPr>
              <a:t>de péréquation de l'électricité</a:t>
            </a:r>
          </a:p>
          <a:p>
            <a:pPr marL="1200150" lvl="2" indent="-285750" algn="just">
              <a:lnSpc>
                <a:spcPct val="200000"/>
              </a:lnSpc>
              <a:buFont typeface="Wingdings" panose="05000000000000000000" pitchFamily="2" charset="2"/>
              <a:buChar char="ü"/>
            </a:pPr>
            <a:r>
              <a:rPr lang="fr-FR" sz="1600" dirty="0" smtClean="0">
                <a:solidFill>
                  <a:srgbClr val="002060"/>
                </a:solidFill>
                <a:latin typeface="Franklin Gothic Book" pitchFamily="34" charset="0"/>
              </a:rPr>
              <a:t>Financement </a:t>
            </a:r>
            <a:r>
              <a:rPr lang="fr-FR" sz="1600" dirty="0">
                <a:solidFill>
                  <a:srgbClr val="002060"/>
                </a:solidFill>
                <a:latin typeface="Franklin Gothic Book" pitchFamily="34" charset="0"/>
              </a:rPr>
              <a:t>de l'électrification </a:t>
            </a:r>
            <a:r>
              <a:rPr lang="fr-FR" sz="1600" dirty="0" smtClean="0">
                <a:solidFill>
                  <a:srgbClr val="002060"/>
                </a:solidFill>
                <a:latin typeface="Franklin Gothic Book" pitchFamily="34" charset="0"/>
              </a:rPr>
              <a:t>rurale : Le </a:t>
            </a:r>
            <a:r>
              <a:rPr lang="fr-FR" sz="1600" b="1" dirty="0" smtClean="0">
                <a:solidFill>
                  <a:srgbClr val="002060"/>
                </a:solidFill>
                <a:latin typeface="Franklin Gothic Book" pitchFamily="34" charset="0"/>
              </a:rPr>
              <a:t>FACE</a:t>
            </a:r>
          </a:p>
        </p:txBody>
      </p:sp>
    </p:spTree>
    <p:extLst>
      <p:ext uri="{BB962C8B-B14F-4D97-AF65-F5344CB8AC3E}">
        <p14:creationId xmlns:p14="http://schemas.microsoft.com/office/powerpoint/2010/main" val="253191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p:cNvSpPr>
          <p:nvPr/>
        </p:nvSpPr>
        <p:spPr>
          <a:xfrm>
            <a:off x="1115616" y="188640"/>
            <a:ext cx="792088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4"/>
                </a:solidFill>
                <a:latin typeface="Franklin Gothic Medium" panose="020B0603020102020204" pitchFamily="34" charset="0"/>
              </a:rPr>
              <a:t>IV </a:t>
            </a:r>
            <a:r>
              <a:rPr lang="fr-FR" b="1" dirty="0" smtClean="0">
                <a:solidFill>
                  <a:schemeClr val="accent4"/>
                </a:solidFill>
                <a:latin typeface="Franklin Gothic Medium" panose="020B0603020102020204" pitchFamily="34" charset="0"/>
              </a:rPr>
              <a:t>LA REGULATION DU MARCHE </a:t>
            </a:r>
            <a:endParaRPr lang="fr-FR" b="1" dirty="0">
              <a:solidFill>
                <a:schemeClr val="accent4"/>
              </a:solidFill>
              <a:latin typeface="Franklin Gothic Medium" panose="020B0603020102020204" pitchFamily="34" charset="0"/>
            </a:endParaRPr>
          </a:p>
        </p:txBody>
      </p:sp>
      <p:sp>
        <p:nvSpPr>
          <p:cNvPr id="11" name="Rectangle 10"/>
          <p:cNvSpPr/>
          <p:nvPr/>
        </p:nvSpPr>
        <p:spPr>
          <a:xfrm>
            <a:off x="827584" y="1412776"/>
            <a:ext cx="7632848" cy="3539430"/>
          </a:xfrm>
          <a:prstGeom prst="rect">
            <a:avLst/>
          </a:prstGeom>
          <a:solidFill>
            <a:schemeClr val="bg1"/>
          </a:solidFill>
        </p:spPr>
        <p:txBody>
          <a:bodyPr wrap="square">
            <a:spAutoFit/>
          </a:bodyPr>
          <a:lstStyle/>
          <a:p>
            <a:pPr algn="just"/>
            <a:r>
              <a:rPr lang="fr-FR" sz="1600" dirty="0" smtClean="0">
                <a:solidFill>
                  <a:srgbClr val="002060"/>
                </a:solidFill>
                <a:latin typeface="Franklin Gothic Book" pitchFamily="34" charset="0"/>
              </a:rPr>
              <a:t>A</a:t>
            </a:r>
            <a:r>
              <a:rPr lang="fr-FR" sz="1600" dirty="0">
                <a:solidFill>
                  <a:srgbClr val="002060"/>
                </a:solidFill>
                <a:latin typeface="Franklin Gothic Book" pitchFamily="34" charset="0"/>
              </a:rPr>
              <a:t>.- </a:t>
            </a:r>
            <a:r>
              <a:rPr lang="fr-FR" sz="1600" b="1" dirty="0" smtClean="0">
                <a:solidFill>
                  <a:srgbClr val="002060"/>
                </a:solidFill>
                <a:latin typeface="Franklin Gothic Book" pitchFamily="34" charset="0"/>
              </a:rPr>
              <a:t>La Commission </a:t>
            </a:r>
            <a:r>
              <a:rPr lang="fr-FR" sz="1600" b="1" dirty="0">
                <a:solidFill>
                  <a:srgbClr val="002060"/>
                </a:solidFill>
                <a:latin typeface="Franklin Gothic Book" pitchFamily="34" charset="0"/>
              </a:rPr>
              <a:t>de régulation de </a:t>
            </a:r>
            <a:r>
              <a:rPr lang="fr-FR" sz="1600" b="1" dirty="0" smtClean="0">
                <a:solidFill>
                  <a:srgbClr val="002060"/>
                </a:solidFill>
                <a:latin typeface="Franklin Gothic Book" pitchFamily="34" charset="0"/>
              </a:rPr>
              <a:t>l'énergie</a:t>
            </a:r>
          </a:p>
          <a:p>
            <a:pPr algn="just"/>
            <a:endParaRPr lang="fr-FR" sz="1600" b="1" dirty="0">
              <a:solidFill>
                <a:srgbClr val="002060"/>
              </a:solidFill>
              <a:latin typeface="Franklin Gothic Book" pitchFamily="34" charset="0"/>
            </a:endParaRPr>
          </a:p>
          <a:p>
            <a:pPr algn="just"/>
            <a:endParaRPr lang="fr-FR" sz="1600" dirty="0" smtClean="0">
              <a:solidFill>
                <a:srgbClr val="002060"/>
              </a:solidFill>
              <a:latin typeface="Franklin Gothic Book" pitchFamily="34" charset="0"/>
            </a:endParaRPr>
          </a:p>
          <a:p>
            <a:pPr algn="just"/>
            <a:r>
              <a:rPr lang="fr-FR" sz="1600" dirty="0" smtClean="0">
                <a:solidFill>
                  <a:srgbClr val="002060"/>
                </a:solidFill>
                <a:latin typeface="Franklin Gothic Book" pitchFamily="34" charset="0"/>
              </a:rPr>
              <a:t>B</a:t>
            </a:r>
            <a:r>
              <a:rPr lang="fr-FR" sz="1600" dirty="0" smtClean="0">
                <a:solidFill>
                  <a:srgbClr val="002060"/>
                </a:solidFill>
                <a:latin typeface="Franklin Gothic Book" pitchFamily="34" charset="0"/>
              </a:rPr>
              <a:t>.- </a:t>
            </a:r>
            <a:r>
              <a:rPr lang="fr-FR" sz="1600" b="1" dirty="0" smtClean="0">
                <a:solidFill>
                  <a:srgbClr val="002060"/>
                </a:solidFill>
                <a:latin typeface="Franklin Gothic Book" pitchFamily="34" charset="0"/>
              </a:rPr>
              <a:t>Le raccordement </a:t>
            </a:r>
            <a:r>
              <a:rPr lang="fr-FR" sz="1600" b="1" dirty="0">
                <a:solidFill>
                  <a:srgbClr val="002060"/>
                </a:solidFill>
                <a:latin typeface="Franklin Gothic Book" pitchFamily="34" charset="0"/>
              </a:rPr>
              <a:t>et </a:t>
            </a:r>
            <a:r>
              <a:rPr lang="fr-FR" sz="1600" b="1" dirty="0" smtClean="0">
                <a:solidFill>
                  <a:srgbClr val="002060"/>
                </a:solidFill>
                <a:latin typeface="Franklin Gothic Book" pitchFamily="34" charset="0"/>
              </a:rPr>
              <a:t>l’accès </a:t>
            </a:r>
            <a:r>
              <a:rPr lang="fr-FR" sz="1600" b="1" dirty="0">
                <a:solidFill>
                  <a:srgbClr val="002060"/>
                </a:solidFill>
                <a:latin typeface="Franklin Gothic Book" pitchFamily="34" charset="0"/>
              </a:rPr>
              <a:t>aux </a:t>
            </a:r>
            <a:r>
              <a:rPr lang="fr-FR" sz="1600" b="1" dirty="0" smtClean="0">
                <a:solidFill>
                  <a:srgbClr val="002060"/>
                </a:solidFill>
                <a:latin typeface="Franklin Gothic Book" pitchFamily="34" charset="0"/>
              </a:rPr>
              <a:t>réseaux</a:t>
            </a:r>
          </a:p>
          <a:p>
            <a:pPr algn="just"/>
            <a:endParaRPr lang="fr-FR" sz="1600" dirty="0">
              <a:solidFill>
                <a:srgbClr val="002060"/>
              </a:solidFill>
              <a:latin typeface="Franklin Gothic Book" pitchFamily="34" charset="0"/>
            </a:endParaRPr>
          </a:p>
          <a:p>
            <a:pPr marL="1200150" lvl="2" indent="-285750" algn="just">
              <a:buFont typeface="Wingdings" panose="05000000000000000000" pitchFamily="2" charset="2"/>
              <a:buChar char="ü"/>
            </a:pPr>
            <a:r>
              <a:rPr lang="fr-FR" sz="1600" dirty="0" smtClean="0">
                <a:solidFill>
                  <a:srgbClr val="002060"/>
                </a:solidFill>
                <a:latin typeface="Franklin Gothic Book" pitchFamily="34" charset="0"/>
              </a:rPr>
              <a:t>1° </a:t>
            </a:r>
            <a:r>
              <a:rPr lang="fr-FR" sz="1600" b="1" dirty="0" smtClean="0">
                <a:solidFill>
                  <a:srgbClr val="002060"/>
                </a:solidFill>
                <a:latin typeface="Franklin Gothic Book" pitchFamily="34" charset="0"/>
              </a:rPr>
              <a:t>Raccordement aux réseaux</a:t>
            </a:r>
          </a:p>
          <a:p>
            <a:pPr marL="1200150" lvl="2" indent="-285750" algn="just">
              <a:buFont typeface="Wingdings" panose="05000000000000000000" pitchFamily="2" charset="2"/>
              <a:buChar char="ü"/>
            </a:pPr>
            <a:endParaRPr lang="fr-FR" sz="1600" dirty="0" smtClean="0">
              <a:solidFill>
                <a:srgbClr val="002060"/>
              </a:solidFill>
              <a:latin typeface="Franklin Gothic Book" pitchFamily="34" charset="0"/>
            </a:endParaRPr>
          </a:p>
          <a:p>
            <a:pPr lvl="4" algn="just"/>
            <a:r>
              <a:rPr lang="fr-FR" sz="1600" dirty="0" smtClean="0">
                <a:solidFill>
                  <a:srgbClr val="002060"/>
                </a:solidFill>
                <a:latin typeface="Franklin Gothic Book" pitchFamily="34" charset="0"/>
              </a:rPr>
              <a:t>a) Procédures de traitement des demandes de raccordement</a:t>
            </a:r>
          </a:p>
          <a:p>
            <a:pPr lvl="4" algn="just"/>
            <a:r>
              <a:rPr lang="fr-FR" sz="1600" dirty="0" smtClean="0">
                <a:solidFill>
                  <a:srgbClr val="002060"/>
                </a:solidFill>
                <a:latin typeface="Franklin Gothic Book" pitchFamily="34" charset="0"/>
              </a:rPr>
              <a:t>b) Prescriptions techniques de raccordement</a:t>
            </a:r>
          </a:p>
          <a:p>
            <a:pPr lvl="4" algn="just"/>
            <a:r>
              <a:rPr lang="fr-FR" sz="1600" dirty="0" smtClean="0">
                <a:solidFill>
                  <a:srgbClr val="002060"/>
                </a:solidFill>
                <a:latin typeface="Franklin Gothic Book" pitchFamily="34" charset="0"/>
              </a:rPr>
              <a:t>c) Financement du raccordement</a:t>
            </a:r>
          </a:p>
          <a:p>
            <a:pPr lvl="4" algn="just"/>
            <a:endParaRPr lang="fr-FR" sz="1600" dirty="0" smtClean="0">
              <a:solidFill>
                <a:srgbClr val="002060"/>
              </a:solidFill>
              <a:latin typeface="Franklin Gothic Book" pitchFamily="34" charset="0"/>
            </a:endParaRPr>
          </a:p>
          <a:p>
            <a:pPr marL="1200150" lvl="2" indent="-285750" algn="just">
              <a:buFont typeface="Wingdings" panose="05000000000000000000" pitchFamily="2" charset="2"/>
              <a:buChar char="ü"/>
            </a:pPr>
            <a:r>
              <a:rPr lang="fr-FR" sz="1600" dirty="0" smtClean="0">
                <a:solidFill>
                  <a:srgbClr val="002060"/>
                </a:solidFill>
                <a:latin typeface="Franklin Gothic Book" pitchFamily="34" charset="0"/>
              </a:rPr>
              <a:t>2° Accès aux réseaux</a:t>
            </a:r>
          </a:p>
          <a:p>
            <a:pPr lvl="4" algn="just"/>
            <a:r>
              <a:rPr lang="fr-FR" sz="1600" dirty="0" smtClean="0">
                <a:solidFill>
                  <a:srgbClr val="002060"/>
                </a:solidFill>
                <a:latin typeface="Franklin Gothic Book" pitchFamily="34" charset="0"/>
              </a:rPr>
              <a:t>a) Schéma contractuel de l'accès aux réseaux</a:t>
            </a:r>
          </a:p>
          <a:p>
            <a:pPr lvl="4" algn="just"/>
            <a:r>
              <a:rPr lang="fr-FR" sz="1600" dirty="0" smtClean="0">
                <a:solidFill>
                  <a:srgbClr val="002060"/>
                </a:solidFill>
                <a:latin typeface="Franklin Gothic Book" pitchFamily="34" charset="0"/>
              </a:rPr>
              <a:t>b) Tarifs d'accès aux réseaux</a:t>
            </a:r>
            <a:endParaRPr lang="fr-FR" sz="1600" dirty="0">
              <a:solidFill>
                <a:srgbClr val="002060"/>
              </a:solidFill>
              <a:latin typeface="Franklin Gothic Book" pitchFamily="34" charset="0"/>
            </a:endParaRPr>
          </a:p>
        </p:txBody>
      </p:sp>
      <p:cxnSp>
        <p:nvCxnSpPr>
          <p:cNvPr id="9" name="Connecteur droit 8"/>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49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11" name="Rectangle 10"/>
          <p:cNvSpPr/>
          <p:nvPr/>
        </p:nvSpPr>
        <p:spPr>
          <a:xfrm>
            <a:off x="697327" y="2420888"/>
            <a:ext cx="7632848" cy="1200329"/>
          </a:xfrm>
          <a:prstGeom prst="rect">
            <a:avLst/>
          </a:prstGeom>
          <a:solidFill>
            <a:schemeClr val="bg1"/>
          </a:solidFill>
        </p:spPr>
        <p:txBody>
          <a:bodyPr wrap="square">
            <a:spAutoFit/>
          </a:bodyPr>
          <a:lstStyle/>
          <a:p>
            <a:pPr algn="just"/>
            <a:endParaRPr lang="fr-FR" sz="1600" dirty="0">
              <a:solidFill>
                <a:srgbClr val="002060"/>
              </a:solidFill>
              <a:latin typeface="Franklin Gothic Book" pitchFamily="34" charset="0"/>
            </a:endParaRPr>
          </a:p>
          <a:p>
            <a:pPr algn="just"/>
            <a:endParaRPr lang="fr-FR" sz="1600" b="1" dirty="0" smtClean="0">
              <a:solidFill>
                <a:srgbClr val="002060"/>
              </a:solidFill>
              <a:latin typeface="Franklin Gothic Book" pitchFamily="34" charset="0"/>
            </a:endParaRPr>
          </a:p>
          <a:p>
            <a:pPr algn="ctr"/>
            <a:r>
              <a:rPr lang="fr-FR" sz="4000" b="1" dirty="0" smtClean="0">
                <a:solidFill>
                  <a:srgbClr val="002060"/>
                </a:solidFill>
                <a:latin typeface="Franklin Gothic Book" pitchFamily="34" charset="0"/>
              </a:rPr>
              <a:t>Merci de votre attention</a:t>
            </a:r>
            <a:endParaRPr lang="fr-FR" sz="4000" dirty="0">
              <a:solidFill>
                <a:srgbClr val="002060"/>
              </a:solidFill>
              <a:latin typeface="Franklin Gothic Book" pitchFamily="34" charset="0"/>
            </a:endParaRPr>
          </a:p>
        </p:txBody>
      </p:sp>
      <p:cxnSp>
        <p:nvCxnSpPr>
          <p:cNvPr id="9" name="Connecteur droit 8"/>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82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29344B"/>
                </a:solidFill>
                <a:latin typeface="Franklin Gothic Medium" panose="020B0603020102020204" pitchFamily="34" charset="0"/>
              </a:rPr>
              <a:t>II LE SERVICE PUBLIC DE L’ELECTRICITE</a:t>
            </a:r>
            <a:endParaRPr lang="fr-FR" b="1" dirty="0">
              <a:solidFill>
                <a:srgbClr val="29344B"/>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7662" y="1145650"/>
            <a:ext cx="8712968" cy="4552528"/>
          </a:xfrm>
          <a:prstGeom prst="rect">
            <a:avLst/>
          </a:prstGeom>
          <a:solidFill>
            <a:schemeClr val="bg1"/>
          </a:solidFill>
        </p:spPr>
        <p:txBody>
          <a:bodyPr wrap="square" anchor="ctr">
            <a:spAutoFit/>
          </a:bodyPr>
          <a:lstStyle/>
          <a:p>
            <a:pPr algn="ctr">
              <a:lnSpc>
                <a:spcPct val="200000"/>
              </a:lnSpc>
            </a:pPr>
            <a:r>
              <a:rPr lang="fr-FR" sz="2800" b="1" dirty="0" smtClean="0">
                <a:solidFill>
                  <a:srgbClr val="002060"/>
                </a:solidFill>
                <a:latin typeface="Franklin Gothic Book" pitchFamily="34" charset="0"/>
              </a:rPr>
              <a:t>3 </a:t>
            </a:r>
            <a:r>
              <a:rPr lang="fr-FR" sz="2800" b="1" dirty="0" smtClean="0">
                <a:solidFill>
                  <a:srgbClr val="002060"/>
                </a:solidFill>
                <a:latin typeface="Franklin Gothic Book" pitchFamily="34" charset="0"/>
              </a:rPr>
              <a:t>missions</a:t>
            </a:r>
            <a:endParaRPr lang="fr-FR" sz="2800" b="1" dirty="0">
              <a:solidFill>
                <a:srgbClr val="002060"/>
              </a:solidFill>
              <a:latin typeface="Franklin Gothic Book" pitchFamily="34" charset="0"/>
            </a:endParaRPr>
          </a:p>
          <a:p>
            <a:pPr marL="400050" indent="-400050" algn="just">
              <a:lnSpc>
                <a:spcPct val="200000"/>
              </a:lnSpc>
              <a:buFont typeface="+mj-lt"/>
              <a:buAutoNum type="romanUcPeriod"/>
            </a:pPr>
            <a:r>
              <a:rPr lang="fr-FR" sz="2000" dirty="0" smtClean="0">
                <a:solidFill>
                  <a:srgbClr val="002060"/>
                </a:solidFill>
                <a:latin typeface="Franklin Gothic Book" pitchFamily="34" charset="0"/>
              </a:rPr>
              <a:t>La </a:t>
            </a:r>
            <a:r>
              <a:rPr lang="fr-FR" sz="2000" dirty="0">
                <a:solidFill>
                  <a:srgbClr val="002060"/>
                </a:solidFill>
                <a:latin typeface="Franklin Gothic Book" pitchFamily="34" charset="0"/>
              </a:rPr>
              <a:t>mission de développement équilibré de l'approvisionnement en </a:t>
            </a:r>
            <a:r>
              <a:rPr lang="fr-FR" sz="2000" dirty="0" smtClean="0">
                <a:solidFill>
                  <a:srgbClr val="002060"/>
                </a:solidFill>
                <a:latin typeface="Franklin Gothic Book" pitchFamily="34" charset="0"/>
              </a:rPr>
              <a:t>électricité</a:t>
            </a:r>
            <a:r>
              <a:rPr lang="fr-FR" sz="2000" b="1" dirty="0" smtClean="0">
                <a:solidFill>
                  <a:srgbClr val="002060"/>
                </a:solidFill>
                <a:latin typeface="Franklin Gothic Book" pitchFamily="34" charset="0"/>
              </a:rPr>
              <a:t>: </a:t>
            </a:r>
            <a:r>
              <a:rPr lang="fr-FR" sz="2000" b="1" u="sng" dirty="0" smtClean="0">
                <a:solidFill>
                  <a:schemeClr val="accent3"/>
                </a:solidFill>
                <a:latin typeface="Franklin Gothic Book" pitchFamily="34" charset="0"/>
              </a:rPr>
              <a:t>la production</a:t>
            </a:r>
            <a:endParaRPr lang="fr-FR" sz="2000" b="1" u="sng" dirty="0">
              <a:solidFill>
                <a:schemeClr val="accent3"/>
              </a:solidFill>
              <a:latin typeface="Franklin Gothic Book" pitchFamily="34" charset="0"/>
            </a:endParaRPr>
          </a:p>
          <a:p>
            <a:pPr marL="400050" indent="-400050" algn="just">
              <a:lnSpc>
                <a:spcPct val="200000"/>
              </a:lnSpc>
              <a:buFont typeface="+mj-lt"/>
              <a:buAutoNum type="romanUcPeriod"/>
            </a:pPr>
            <a:r>
              <a:rPr lang="fr-FR" sz="2000" dirty="0" smtClean="0">
                <a:solidFill>
                  <a:srgbClr val="002060"/>
                </a:solidFill>
                <a:latin typeface="Franklin Gothic Book" pitchFamily="34" charset="0"/>
              </a:rPr>
              <a:t>Les missions </a:t>
            </a:r>
            <a:r>
              <a:rPr lang="fr-FR" sz="2000" dirty="0">
                <a:solidFill>
                  <a:srgbClr val="002060"/>
                </a:solidFill>
                <a:latin typeface="Franklin Gothic Book" pitchFamily="34" charset="0"/>
              </a:rPr>
              <a:t>de développement et d'exploitation des réseaux publics de transport et de </a:t>
            </a:r>
            <a:r>
              <a:rPr lang="fr-FR" sz="2000" dirty="0" smtClean="0">
                <a:solidFill>
                  <a:srgbClr val="002060"/>
                </a:solidFill>
                <a:latin typeface="Franklin Gothic Book" pitchFamily="34" charset="0"/>
              </a:rPr>
              <a:t>distribution</a:t>
            </a:r>
            <a:r>
              <a:rPr lang="fr-FR" sz="2000" b="1" dirty="0" smtClean="0">
                <a:solidFill>
                  <a:srgbClr val="002060"/>
                </a:solidFill>
                <a:latin typeface="Franklin Gothic Book" pitchFamily="34" charset="0"/>
              </a:rPr>
              <a:t>: </a:t>
            </a:r>
            <a:r>
              <a:rPr lang="fr-FR" sz="2000" b="1" u="sng" dirty="0" smtClean="0">
                <a:solidFill>
                  <a:srgbClr val="7030A0"/>
                </a:solidFill>
                <a:latin typeface="Franklin Gothic Book" pitchFamily="34" charset="0"/>
              </a:rPr>
              <a:t>la gestion des réseau de transport et de distribution</a:t>
            </a:r>
          </a:p>
          <a:p>
            <a:pPr marL="400050" indent="-400050" algn="just">
              <a:lnSpc>
                <a:spcPct val="200000"/>
              </a:lnSpc>
              <a:buFont typeface="+mj-lt"/>
              <a:buAutoNum type="romanUcPeriod"/>
            </a:pPr>
            <a:r>
              <a:rPr lang="fr-FR" sz="2000" b="1" dirty="0" smtClean="0">
                <a:solidFill>
                  <a:srgbClr val="002060"/>
                </a:solidFill>
                <a:latin typeface="Franklin Gothic Book" pitchFamily="34" charset="0"/>
              </a:rPr>
              <a:t> </a:t>
            </a:r>
            <a:r>
              <a:rPr lang="fr-FR" sz="2000" dirty="0" smtClean="0">
                <a:solidFill>
                  <a:srgbClr val="002060"/>
                </a:solidFill>
                <a:latin typeface="Franklin Gothic Book" pitchFamily="34" charset="0"/>
              </a:rPr>
              <a:t>La mission </a:t>
            </a:r>
            <a:r>
              <a:rPr lang="fr-FR" sz="2000" dirty="0">
                <a:solidFill>
                  <a:srgbClr val="002060"/>
                </a:solidFill>
                <a:latin typeface="Franklin Gothic Book" pitchFamily="34" charset="0"/>
              </a:rPr>
              <a:t>de </a:t>
            </a:r>
            <a:r>
              <a:rPr lang="fr-FR" sz="2000" b="1" u="sng" dirty="0">
                <a:solidFill>
                  <a:schemeClr val="accent6">
                    <a:lumMod val="75000"/>
                  </a:schemeClr>
                </a:solidFill>
                <a:latin typeface="Franklin Gothic Book" pitchFamily="34" charset="0"/>
              </a:rPr>
              <a:t>fourniture</a:t>
            </a:r>
            <a:r>
              <a:rPr lang="fr-FR" sz="2000" dirty="0">
                <a:solidFill>
                  <a:srgbClr val="002060"/>
                </a:solidFill>
                <a:latin typeface="Franklin Gothic Book" pitchFamily="34" charset="0"/>
              </a:rPr>
              <a:t> </a:t>
            </a:r>
            <a:r>
              <a:rPr lang="fr-FR" sz="2000" dirty="0" smtClean="0">
                <a:solidFill>
                  <a:srgbClr val="002060"/>
                </a:solidFill>
                <a:latin typeface="Franklin Gothic Book" pitchFamily="34" charset="0"/>
              </a:rPr>
              <a:t>d'électricité</a:t>
            </a:r>
            <a:endParaRPr lang="fr-FR" sz="2000" dirty="0">
              <a:solidFill>
                <a:srgbClr val="002060"/>
              </a:solidFill>
              <a:latin typeface="Franklin Gothic Book" pitchFamily="34" charset="0"/>
            </a:endParaRPr>
          </a:p>
        </p:txBody>
      </p:sp>
    </p:spTree>
    <p:extLst>
      <p:ext uri="{BB962C8B-B14F-4D97-AF65-F5344CB8AC3E}">
        <p14:creationId xmlns:p14="http://schemas.microsoft.com/office/powerpoint/2010/main" val="27353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369" y="4890417"/>
            <a:ext cx="2736304" cy="188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29344B"/>
                </a:solidFill>
                <a:latin typeface="Franklin Gothic Medium" panose="020B0603020102020204" pitchFamily="34" charset="0"/>
              </a:rPr>
              <a:t> </a:t>
            </a:r>
            <a:r>
              <a:rPr lang="fr-FR" b="1" dirty="0" smtClean="0">
                <a:solidFill>
                  <a:schemeClr val="accent3"/>
                </a:solidFill>
                <a:latin typeface="Franklin Gothic Medium" panose="020B0603020102020204" pitchFamily="34" charset="0"/>
              </a:rPr>
              <a:t>La </a:t>
            </a:r>
            <a:r>
              <a:rPr lang="fr-FR" b="1" dirty="0" smtClean="0">
                <a:solidFill>
                  <a:schemeClr val="accent3"/>
                </a:solidFill>
                <a:latin typeface="Franklin Gothic Medium" panose="020B0603020102020204" pitchFamily="34" charset="0"/>
              </a:rPr>
              <a:t>production</a:t>
            </a:r>
            <a:endParaRPr lang="fr-FR" b="1" dirty="0">
              <a:solidFill>
                <a:schemeClr val="accent3"/>
              </a:solidFill>
              <a:latin typeface="Franklin Gothic Medium" panose="020B0603020102020204" pitchFamily="34" charset="0"/>
            </a:endParaRPr>
          </a:p>
        </p:txBody>
      </p:sp>
      <p:cxnSp>
        <p:nvCxnSpPr>
          <p:cNvPr id="5" name="Connecteur droit 4"/>
          <p:cNvCxnSpPr/>
          <p:nvPr/>
        </p:nvCxnSpPr>
        <p:spPr>
          <a:xfrm>
            <a:off x="1187624" y="105273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4463" y="1133098"/>
            <a:ext cx="7358575" cy="3416320"/>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fr-FR" dirty="0" smtClean="0">
                <a:solidFill>
                  <a:srgbClr val="002060"/>
                </a:solidFill>
                <a:latin typeface="Franklin Gothic Book" pitchFamily="34" charset="0"/>
              </a:rPr>
              <a:t>5 principales technologies de productions d’électricité</a:t>
            </a:r>
          </a:p>
          <a:p>
            <a:pPr marL="285750" indent="-285750" algn="just">
              <a:buFont typeface="Arial" panose="020B0604020202020204" pitchFamily="34" charset="0"/>
              <a:buChar char="•"/>
            </a:pPr>
            <a:endParaRPr lang="fr-FR" dirty="0">
              <a:solidFill>
                <a:srgbClr val="002060"/>
              </a:solidFill>
              <a:latin typeface="Franklin Gothic Book" pitchFamily="34" charset="0"/>
            </a:endParaRPr>
          </a:p>
          <a:p>
            <a:pPr marL="285750" indent="-285750" algn="just">
              <a:buFont typeface="Arial" panose="020B0604020202020204" pitchFamily="34" charset="0"/>
              <a:buChar char="•"/>
            </a:pPr>
            <a:r>
              <a:rPr lang="fr-FR" dirty="0" smtClean="0">
                <a:solidFill>
                  <a:srgbClr val="002060"/>
                </a:solidFill>
                <a:latin typeface="Franklin Gothic Book" pitchFamily="34" charset="0"/>
              </a:rPr>
              <a:t>Ces différentes technologie contribuent dans des proportions différentes à la production électrique française </a:t>
            </a: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57" y="2446948"/>
            <a:ext cx="2957128" cy="229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127278" y="2564904"/>
            <a:ext cx="4740866" cy="175432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fr-FR" dirty="0" smtClean="0">
                <a:solidFill>
                  <a:srgbClr val="002060"/>
                </a:solidFill>
                <a:latin typeface="Franklin Gothic Book" pitchFamily="34" charset="0"/>
              </a:rPr>
              <a:t>3 principaux producteurs: EDF- ENGIE- EON</a:t>
            </a:r>
          </a:p>
          <a:p>
            <a:pPr marL="285750" indent="-285750">
              <a:buFont typeface="Arial" panose="020B0604020202020204" pitchFamily="34" charset="0"/>
              <a:buChar char="•"/>
            </a:pPr>
            <a:endParaRPr lang="fr-FR" dirty="0" smtClean="0">
              <a:solidFill>
                <a:srgbClr val="002060"/>
              </a:solidFill>
              <a:latin typeface="Franklin Gothic Book" pitchFamily="34" charset="0"/>
            </a:endParaRPr>
          </a:p>
          <a:p>
            <a:pPr marL="285750" indent="-285750">
              <a:buFont typeface="Arial" panose="020B0604020202020204" pitchFamily="34" charset="0"/>
              <a:buChar char="•"/>
            </a:pPr>
            <a:endParaRPr lang="fr-FR" dirty="0">
              <a:solidFill>
                <a:srgbClr val="002060"/>
              </a:solidFill>
              <a:latin typeface="Franklin Gothic Book" pitchFamily="34" charset="0"/>
            </a:endParaRPr>
          </a:p>
          <a:p>
            <a:pPr marL="285750" indent="-285750">
              <a:buFont typeface="Arial" panose="020B0604020202020204" pitchFamily="34" charset="0"/>
              <a:buChar char="•"/>
            </a:pPr>
            <a:endParaRPr lang="fr-FR" dirty="0" smtClean="0">
              <a:solidFill>
                <a:srgbClr val="002060"/>
              </a:solidFill>
              <a:latin typeface="Franklin Gothic Book" pitchFamily="34" charset="0"/>
            </a:endParaRPr>
          </a:p>
          <a:p>
            <a:pPr marL="285750" indent="-285750">
              <a:buFont typeface="Arial" panose="020B0604020202020204" pitchFamily="34" charset="0"/>
              <a:buChar char="•"/>
            </a:pPr>
            <a:endParaRPr lang="fr-FR" dirty="0" smtClean="0">
              <a:solidFill>
                <a:srgbClr val="002060"/>
              </a:solidFill>
              <a:latin typeface="Franklin Gothic Book" pitchFamily="34" charset="0"/>
            </a:endParaRPr>
          </a:p>
          <a:p>
            <a:pPr marL="285750" indent="-285750">
              <a:buFont typeface="Arial" panose="020B0604020202020204" pitchFamily="34" charset="0"/>
              <a:buChar char="•"/>
            </a:pPr>
            <a:r>
              <a:rPr lang="fr-FR" dirty="0" smtClean="0">
                <a:solidFill>
                  <a:srgbClr val="002060"/>
                </a:solidFill>
                <a:latin typeface="Franklin Gothic Book" pitchFamily="34" charset="0"/>
              </a:rPr>
              <a:t>Une </a:t>
            </a:r>
            <a:r>
              <a:rPr lang="fr-FR" dirty="0" smtClean="0">
                <a:solidFill>
                  <a:srgbClr val="002060"/>
                </a:solidFill>
                <a:latin typeface="Franklin Gothic Book" pitchFamily="34" charset="0"/>
              </a:rPr>
              <a:t>nouvelle pratique l’autoconsommation </a:t>
            </a:r>
            <a:endParaRPr lang="fr-FR" dirty="0">
              <a:solidFill>
                <a:srgbClr val="002060"/>
              </a:solidFill>
              <a:latin typeface="Franklin Gothic Book" pitchFamily="34" charset="0"/>
            </a:endParaRPr>
          </a:p>
        </p:txBody>
      </p:sp>
      <p:sp>
        <p:nvSpPr>
          <p:cNvPr id="10" name="Rectangle 9"/>
          <p:cNvSpPr/>
          <p:nvPr/>
        </p:nvSpPr>
        <p:spPr>
          <a:xfrm>
            <a:off x="965337" y="4573007"/>
            <a:ext cx="7632848" cy="646331"/>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fr-FR" dirty="0" smtClean="0">
                <a:solidFill>
                  <a:srgbClr val="002060"/>
                </a:solidFill>
                <a:latin typeface="Franklin Gothic Book" pitchFamily="34" charset="0"/>
              </a:rPr>
              <a:t>L’électricité est un production difficile à stocker, sa production doit être régulée en temps réel afin de répondre à la demande   </a:t>
            </a:r>
          </a:p>
        </p:txBody>
      </p:sp>
    </p:spTree>
    <p:extLst>
      <p:ext uri="{BB962C8B-B14F-4D97-AF65-F5344CB8AC3E}">
        <p14:creationId xmlns:p14="http://schemas.microsoft.com/office/powerpoint/2010/main" val="382255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53641" y="0"/>
            <a:ext cx="7920880" cy="10367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3"/>
                </a:solidFill>
                <a:latin typeface="Franklin Gothic Medium" panose="020B0603020102020204" pitchFamily="34" charset="0"/>
              </a:rPr>
              <a:t>La </a:t>
            </a:r>
            <a:r>
              <a:rPr lang="fr-FR" b="1" dirty="0" smtClean="0">
                <a:solidFill>
                  <a:schemeClr val="accent3"/>
                </a:solidFill>
                <a:latin typeface="Franklin Gothic Medium" panose="020B0603020102020204" pitchFamily="34" charset="0"/>
              </a:rPr>
              <a:t>production</a:t>
            </a:r>
            <a:endParaRPr lang="fr-FR" b="1" dirty="0">
              <a:solidFill>
                <a:schemeClr val="accent3"/>
              </a:solidFill>
              <a:latin typeface="Franklin Gothic Medium" panose="020B0603020102020204" pitchFamily="34" charset="0"/>
            </a:endParaRPr>
          </a:p>
        </p:txBody>
      </p:sp>
      <p:cxnSp>
        <p:nvCxnSpPr>
          <p:cNvPr id="5" name="Connecteur droit 4"/>
          <p:cNvCxnSpPr/>
          <p:nvPr/>
        </p:nvCxnSpPr>
        <p:spPr>
          <a:xfrm>
            <a:off x="1261095" y="1052736"/>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71599" y="1268760"/>
            <a:ext cx="7358575" cy="4462760"/>
          </a:xfrm>
          <a:prstGeom prst="rect">
            <a:avLst/>
          </a:prstGeom>
          <a:solidFill>
            <a:schemeClr val="bg1"/>
          </a:solidFill>
        </p:spPr>
        <p:txBody>
          <a:bodyPr wrap="square">
            <a:spAutoFit/>
          </a:bodyPr>
          <a:lstStyle/>
          <a:p>
            <a:pPr algn="just"/>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r>
              <a:rPr lang="fr-FR" b="1" dirty="0" smtClean="0">
                <a:solidFill>
                  <a:srgbClr val="002060"/>
                </a:solidFill>
                <a:latin typeface="Franklin Gothic Book" pitchFamily="34" charset="0"/>
              </a:rPr>
              <a:t>L'ouverture </a:t>
            </a:r>
            <a:r>
              <a:rPr lang="fr-FR" b="1" dirty="0">
                <a:solidFill>
                  <a:srgbClr val="002060"/>
                </a:solidFill>
                <a:latin typeface="Franklin Gothic Book" pitchFamily="34" charset="0"/>
              </a:rPr>
              <a:t>à la concurrence </a:t>
            </a:r>
            <a:r>
              <a:rPr lang="fr-FR" dirty="0">
                <a:solidFill>
                  <a:srgbClr val="002060"/>
                </a:solidFill>
                <a:latin typeface="Franklin Gothic Book" pitchFamily="34" charset="0"/>
              </a:rPr>
              <a:t>de l'activité de production d'électricité implique le développement de l'initiative privée. </a:t>
            </a:r>
            <a:endParaRPr lang="fr-FR"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dirty="0">
              <a:solidFill>
                <a:srgbClr val="002060"/>
              </a:solidFill>
              <a:latin typeface="Franklin Gothic Book" pitchFamily="34" charset="0"/>
            </a:endParaRPr>
          </a:p>
          <a:p>
            <a:pPr marL="285750" indent="-285750" algn="just">
              <a:buFont typeface="Arial" panose="020B0604020202020204" pitchFamily="34" charset="0"/>
              <a:buChar char="•"/>
            </a:pPr>
            <a:r>
              <a:rPr lang="fr-FR" dirty="0" smtClean="0">
                <a:solidFill>
                  <a:srgbClr val="002060"/>
                </a:solidFill>
                <a:latin typeface="Franklin Gothic Book" pitchFamily="34" charset="0"/>
              </a:rPr>
              <a:t>Ce </a:t>
            </a:r>
            <a:r>
              <a:rPr lang="fr-FR" dirty="0">
                <a:solidFill>
                  <a:srgbClr val="002060"/>
                </a:solidFill>
                <a:latin typeface="Franklin Gothic Book" pitchFamily="34" charset="0"/>
              </a:rPr>
              <a:t>développement, non soumis au contrôle direct de l'État, a incité ce dernier à s'aménager une </a:t>
            </a:r>
            <a:r>
              <a:rPr lang="fr-FR" b="1" dirty="0" smtClean="0">
                <a:solidFill>
                  <a:srgbClr val="002060"/>
                </a:solidFill>
                <a:latin typeface="Franklin Gothic Book" pitchFamily="34" charset="0"/>
              </a:rPr>
              <a:t>certaine </a:t>
            </a:r>
            <a:r>
              <a:rPr lang="fr-FR" b="1" dirty="0">
                <a:solidFill>
                  <a:srgbClr val="002060"/>
                </a:solidFill>
                <a:latin typeface="Franklin Gothic Book" pitchFamily="34" charset="0"/>
              </a:rPr>
              <a:t>forme de contrôle </a:t>
            </a:r>
            <a:r>
              <a:rPr lang="fr-FR" dirty="0">
                <a:solidFill>
                  <a:srgbClr val="002060"/>
                </a:solidFill>
                <a:latin typeface="Franklin Gothic Book" pitchFamily="34" charset="0"/>
              </a:rPr>
              <a:t>au regard de la politique </a:t>
            </a:r>
            <a:r>
              <a:rPr lang="fr-FR" dirty="0" smtClean="0">
                <a:solidFill>
                  <a:srgbClr val="002060"/>
                </a:solidFill>
                <a:latin typeface="Franklin Gothic Book" pitchFamily="34" charset="0"/>
              </a:rPr>
              <a:t>énergétique qui </a:t>
            </a:r>
            <a:r>
              <a:rPr lang="fr-FR" dirty="0">
                <a:solidFill>
                  <a:srgbClr val="002060"/>
                </a:solidFill>
                <a:latin typeface="Franklin Gothic Book" pitchFamily="34" charset="0"/>
              </a:rPr>
              <a:t>a pris la forme d'une </a:t>
            </a:r>
            <a:r>
              <a:rPr lang="fr-FR" b="1" dirty="0">
                <a:solidFill>
                  <a:srgbClr val="002060"/>
                </a:solidFill>
                <a:latin typeface="Franklin Gothic Book" pitchFamily="34" charset="0"/>
              </a:rPr>
              <a:t>Programmation pluriannuelle des investissements (PPI) </a:t>
            </a:r>
            <a:r>
              <a:rPr lang="fr-FR" dirty="0">
                <a:solidFill>
                  <a:srgbClr val="002060"/>
                </a:solidFill>
                <a:latin typeface="Franklin Gothic Book" pitchFamily="34" charset="0"/>
              </a:rPr>
              <a:t>de </a:t>
            </a:r>
            <a:r>
              <a:rPr lang="fr-FR" dirty="0" smtClean="0">
                <a:solidFill>
                  <a:srgbClr val="002060"/>
                </a:solidFill>
                <a:latin typeface="Franklin Gothic Book" pitchFamily="34" charset="0"/>
              </a:rPr>
              <a:t>production: </a:t>
            </a:r>
            <a:endParaRPr lang="fr-FR" dirty="0">
              <a:solidFill>
                <a:srgbClr val="002060"/>
              </a:solidFill>
              <a:latin typeface="Franklin Gothic Book" pitchFamily="34" charset="0"/>
            </a:endParaRPr>
          </a:p>
          <a:p>
            <a:pPr algn="just"/>
            <a:endParaRPr lang="fr-FR" dirty="0" smtClean="0">
              <a:solidFill>
                <a:srgbClr val="002060"/>
              </a:solidFill>
              <a:latin typeface="Franklin Gothic Book" pitchFamily="34" charset="0"/>
            </a:endParaRPr>
          </a:p>
          <a:p>
            <a:pPr marL="800100" lvl="1" indent="-342900" algn="just">
              <a:buFont typeface="Wingdings" panose="05000000000000000000" pitchFamily="2" charset="2"/>
              <a:buChar char="ü"/>
            </a:pPr>
            <a:r>
              <a:rPr lang="fr-FR" dirty="0" smtClean="0">
                <a:solidFill>
                  <a:srgbClr val="002060"/>
                </a:solidFill>
                <a:latin typeface="Franklin Gothic Book" pitchFamily="34" charset="0"/>
              </a:rPr>
              <a:t>Les objectifs </a:t>
            </a:r>
            <a:r>
              <a:rPr lang="fr-FR" dirty="0">
                <a:solidFill>
                  <a:srgbClr val="002060"/>
                </a:solidFill>
                <a:latin typeface="Franklin Gothic Book" pitchFamily="34" charset="0"/>
              </a:rPr>
              <a:t>définis dans la programmation pluriannuelle des investissements de production</a:t>
            </a:r>
          </a:p>
          <a:p>
            <a:pPr marL="800100" lvl="1" indent="-342900" algn="just">
              <a:buFont typeface="Wingdings" panose="05000000000000000000" pitchFamily="2" charset="2"/>
              <a:buChar char="ü"/>
            </a:pPr>
            <a:r>
              <a:rPr lang="fr-FR" dirty="0" smtClean="0">
                <a:solidFill>
                  <a:srgbClr val="002060"/>
                </a:solidFill>
                <a:latin typeface="Franklin Gothic Book" pitchFamily="34" charset="0"/>
              </a:rPr>
              <a:t>Les  modalités </a:t>
            </a:r>
            <a:r>
              <a:rPr lang="fr-FR" dirty="0">
                <a:solidFill>
                  <a:srgbClr val="002060"/>
                </a:solidFill>
                <a:latin typeface="Franklin Gothic Book" pitchFamily="34" charset="0"/>
              </a:rPr>
              <a:t>de réalisation </a:t>
            </a:r>
            <a:r>
              <a:rPr lang="fr-FR" dirty="0" smtClean="0">
                <a:solidFill>
                  <a:srgbClr val="002060"/>
                </a:solidFill>
                <a:latin typeface="Franklin Gothic Book" pitchFamily="34" charset="0"/>
              </a:rPr>
              <a:t>de ces objectifs:</a:t>
            </a:r>
          </a:p>
          <a:p>
            <a:pPr marL="800100" lvl="1" indent="-342900" algn="just">
              <a:buFont typeface="Wingdings" panose="05000000000000000000" pitchFamily="2" charset="2"/>
              <a:buChar char="ü"/>
            </a:pPr>
            <a:endParaRPr lang="fr-FR" dirty="0">
              <a:solidFill>
                <a:srgbClr val="002060"/>
              </a:solidFill>
              <a:latin typeface="Franklin Gothic Book" pitchFamily="34" charset="0"/>
            </a:endParaRPr>
          </a:p>
          <a:p>
            <a:pPr lvl="5" algn="just"/>
            <a:r>
              <a:rPr lang="fr-FR" b="1" dirty="0">
                <a:solidFill>
                  <a:srgbClr val="002060"/>
                </a:solidFill>
                <a:latin typeface="Franklin Gothic Book" pitchFamily="34" charset="0"/>
              </a:rPr>
              <a:t>a) Appels d'offres</a:t>
            </a:r>
          </a:p>
          <a:p>
            <a:pPr lvl="5" algn="just"/>
            <a:r>
              <a:rPr lang="fr-FR" b="1" dirty="0" smtClean="0">
                <a:solidFill>
                  <a:srgbClr val="002060"/>
                </a:solidFill>
                <a:latin typeface="Franklin Gothic Book" pitchFamily="34" charset="0"/>
              </a:rPr>
              <a:t>b</a:t>
            </a:r>
            <a:r>
              <a:rPr lang="fr-FR" b="1" dirty="0">
                <a:solidFill>
                  <a:srgbClr val="002060"/>
                </a:solidFill>
                <a:latin typeface="Franklin Gothic Book" pitchFamily="34" charset="0"/>
              </a:rPr>
              <a:t>) Obligations </a:t>
            </a:r>
            <a:r>
              <a:rPr lang="fr-FR" b="1" dirty="0" smtClean="0">
                <a:solidFill>
                  <a:srgbClr val="002060"/>
                </a:solidFill>
                <a:latin typeface="Franklin Gothic Book" pitchFamily="34" charset="0"/>
              </a:rPr>
              <a:t>d'achat</a:t>
            </a:r>
            <a:endParaRPr lang="fr-FR" b="1"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p:txBody>
      </p:sp>
    </p:spTree>
    <p:extLst>
      <p:ext uri="{BB962C8B-B14F-4D97-AF65-F5344CB8AC3E}">
        <p14:creationId xmlns:p14="http://schemas.microsoft.com/office/powerpoint/2010/main" val="358677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0651" y="24805"/>
            <a:ext cx="739189" cy="73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chemeClr val="accent4"/>
                </a:solidFill>
                <a:latin typeface="Franklin Gothic Medium" panose="020B0603020102020204" pitchFamily="34" charset="0"/>
              </a:rPr>
              <a:t>LE TRANSPORT</a:t>
            </a:r>
            <a:endParaRPr lang="fr-FR" b="1" dirty="0">
              <a:solidFill>
                <a:schemeClr val="accent4"/>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3528" y="980728"/>
            <a:ext cx="8712968" cy="5016758"/>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fr-FR" sz="1600" dirty="0" smtClean="0">
                <a:solidFill>
                  <a:srgbClr val="002060"/>
                </a:solidFill>
                <a:latin typeface="Franklin Gothic Book" pitchFamily="34" charset="0"/>
              </a:rPr>
              <a:t>Les autoroutes de </a:t>
            </a:r>
            <a:r>
              <a:rPr lang="fr-FR" sz="1600" dirty="0">
                <a:solidFill>
                  <a:srgbClr val="002060"/>
                </a:solidFill>
                <a:latin typeface="Franklin Gothic Book" pitchFamily="34" charset="0"/>
              </a:rPr>
              <a:t>l’énergie </a:t>
            </a:r>
            <a:r>
              <a:rPr lang="fr-FR" sz="1600" dirty="0" smtClean="0">
                <a:solidFill>
                  <a:srgbClr val="002060"/>
                </a:solidFill>
                <a:latin typeface="Franklin Gothic Book" pitchFamily="34" charset="0"/>
              </a:rPr>
              <a:t>: le </a:t>
            </a:r>
            <a:r>
              <a:rPr lang="fr-FR" sz="1600" dirty="0">
                <a:solidFill>
                  <a:srgbClr val="002060"/>
                </a:solidFill>
                <a:latin typeface="Franklin Gothic Book" pitchFamily="34" charset="0"/>
              </a:rPr>
              <a:t>réseau de </a:t>
            </a:r>
            <a:r>
              <a:rPr lang="fr-FR" sz="1600" b="1" dirty="0">
                <a:solidFill>
                  <a:srgbClr val="002060"/>
                </a:solidFill>
                <a:latin typeface="Franklin Gothic Book" pitchFamily="34" charset="0"/>
              </a:rPr>
              <a:t>grand transport et d’interconnexion.</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a:solidFill>
                  <a:srgbClr val="002060"/>
                </a:solidFill>
                <a:latin typeface="Franklin Gothic Book" pitchFamily="34" charset="0"/>
              </a:rPr>
              <a:t>Ce réseau transporte de grandes quantités d’énergie sur de longues distances en très haute tension (</a:t>
            </a:r>
            <a:r>
              <a:rPr lang="fr-FR" sz="1600" b="1" dirty="0">
                <a:solidFill>
                  <a:srgbClr val="002060"/>
                </a:solidFill>
                <a:latin typeface="Franklin Gothic Book" pitchFamily="34" charset="0"/>
              </a:rPr>
              <a:t>225 à 400 kV</a:t>
            </a:r>
            <a:r>
              <a:rPr lang="fr-FR" sz="1600" dirty="0">
                <a:solidFill>
                  <a:srgbClr val="002060"/>
                </a:solidFill>
                <a:latin typeface="Franklin Gothic Book" pitchFamily="34" charset="0"/>
              </a:rPr>
              <a:t>). </a:t>
            </a: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r>
              <a:rPr lang="fr-FR" sz="1600" dirty="0" smtClean="0">
                <a:solidFill>
                  <a:srgbClr val="002060"/>
                </a:solidFill>
                <a:latin typeface="Franklin Gothic Book" pitchFamily="34" charset="0"/>
              </a:rPr>
              <a:t>Il </a:t>
            </a:r>
            <a:r>
              <a:rPr lang="fr-FR" sz="1600" dirty="0">
                <a:solidFill>
                  <a:srgbClr val="002060"/>
                </a:solidFill>
                <a:latin typeface="Franklin Gothic Book" pitchFamily="34" charset="0"/>
              </a:rPr>
              <a:t>dessert les interconnexions avec les réseaux des pays voisins, les grandes unités de production électrique </a:t>
            </a:r>
            <a:r>
              <a:rPr lang="fr-FR" sz="1600" dirty="0" smtClean="0">
                <a:solidFill>
                  <a:srgbClr val="002060"/>
                </a:solidFill>
                <a:latin typeface="Franklin Gothic Book" pitchFamily="34" charset="0"/>
              </a:rPr>
              <a:t>ainsi </a:t>
            </a:r>
            <a:r>
              <a:rPr lang="fr-FR" sz="1600" dirty="0">
                <a:solidFill>
                  <a:srgbClr val="002060"/>
                </a:solidFill>
                <a:latin typeface="Franklin Gothic Book" pitchFamily="34" charset="0"/>
              </a:rPr>
              <a:t>que </a:t>
            </a:r>
            <a:r>
              <a:rPr lang="fr-FR" sz="1600" b="1" dirty="0">
                <a:solidFill>
                  <a:srgbClr val="002060"/>
                </a:solidFill>
                <a:latin typeface="Franklin Gothic Book" pitchFamily="34" charset="0"/>
              </a:rPr>
              <a:t>les réseaux de répartition</a:t>
            </a:r>
            <a:r>
              <a:rPr lang="fr-FR" sz="1600" dirty="0">
                <a:solidFill>
                  <a:srgbClr val="002060"/>
                </a:solidFill>
                <a:latin typeface="Franklin Gothic Book" pitchFamily="34" charset="0"/>
              </a:rPr>
              <a:t>. </a:t>
            </a:r>
            <a:endParaRPr lang="fr-FR" sz="1600" dirty="0" smtClean="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a:solidFill>
                  <a:srgbClr val="002060"/>
                </a:solidFill>
                <a:latin typeface="Franklin Gothic Book" pitchFamily="34" charset="0"/>
              </a:rPr>
              <a:t>L’interface entre le réseau public de transport et les réseaux publics de distribution est assurée par environ </a:t>
            </a:r>
            <a:r>
              <a:rPr lang="fr-FR" sz="1600" b="1" dirty="0">
                <a:solidFill>
                  <a:srgbClr val="002060"/>
                </a:solidFill>
                <a:latin typeface="Franklin Gothic Book" pitchFamily="34" charset="0"/>
              </a:rPr>
              <a:t>2 200 postes de transformation : les « postes sources »</a:t>
            </a:r>
            <a:r>
              <a:rPr lang="fr-FR" sz="1600" dirty="0">
                <a:solidFill>
                  <a:srgbClr val="002060"/>
                </a:solidFill>
                <a:latin typeface="Franklin Gothic Book" pitchFamily="34" charset="0"/>
              </a:rPr>
              <a:t>. </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a:solidFill>
                  <a:srgbClr val="002060"/>
                </a:solidFill>
                <a:latin typeface="Franklin Gothic Book" pitchFamily="34" charset="0"/>
              </a:rPr>
              <a:t>Le bon fonctionnement du réseau de transport repose sur des </a:t>
            </a:r>
            <a:r>
              <a:rPr lang="fr-FR" sz="1600" b="1" dirty="0">
                <a:solidFill>
                  <a:srgbClr val="002060"/>
                </a:solidFill>
                <a:latin typeface="Franklin Gothic Book" pitchFamily="34" charset="0"/>
              </a:rPr>
              <a:t>équilibres instantanés </a:t>
            </a:r>
            <a:r>
              <a:rPr lang="fr-FR" sz="1600" dirty="0">
                <a:solidFill>
                  <a:srgbClr val="002060"/>
                </a:solidFill>
                <a:latin typeface="Franklin Gothic Book" pitchFamily="34" charset="0"/>
              </a:rPr>
              <a:t>et sur le respect de très nombreuses contraintes techniques évoluant au cours du temps. Ainsi, sa gestion est complexe et délicate.</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r>
              <a:rPr lang="fr-FR" sz="1600" dirty="0">
                <a:solidFill>
                  <a:srgbClr val="002060"/>
                </a:solidFill>
                <a:latin typeface="Franklin Gothic Book" pitchFamily="34" charset="0"/>
              </a:rPr>
              <a:t>En France, </a:t>
            </a:r>
            <a:r>
              <a:rPr lang="fr-FR" sz="1600" b="1" dirty="0">
                <a:solidFill>
                  <a:srgbClr val="002060"/>
                </a:solidFill>
                <a:latin typeface="Franklin Gothic Book" pitchFamily="34" charset="0"/>
              </a:rPr>
              <a:t>RTE </a:t>
            </a:r>
            <a:r>
              <a:rPr lang="fr-FR" sz="1600" dirty="0">
                <a:solidFill>
                  <a:srgbClr val="002060"/>
                </a:solidFill>
                <a:latin typeface="Franklin Gothic Book" pitchFamily="34" charset="0"/>
              </a:rPr>
              <a:t>est le propriétaire et le gestionnaire du réseau public de transport d’électricité dont la longueur cumulée atteint </a:t>
            </a:r>
            <a:r>
              <a:rPr lang="fr-FR" sz="1600" b="1" dirty="0">
                <a:solidFill>
                  <a:srgbClr val="002060"/>
                </a:solidFill>
                <a:latin typeface="Franklin Gothic Book" pitchFamily="34" charset="0"/>
              </a:rPr>
              <a:t>100 000 kilomètres environ</a:t>
            </a:r>
            <a:r>
              <a:rPr lang="fr-FR" sz="1600" dirty="0" smtClean="0">
                <a:solidFill>
                  <a:srgbClr val="002060"/>
                </a:solidFill>
                <a:latin typeface="Franklin Gothic Book" pitchFamily="34" charset="0"/>
              </a:rPr>
              <a:t>. L’électricité produite doit rejoindre, toujours en temps réel les lieux de consommation;</a:t>
            </a:r>
          </a:p>
          <a:p>
            <a:pPr marL="285750" indent="-285750" algn="just">
              <a:buFont typeface="Arial" panose="020B0604020202020204" pitchFamily="34" charset="0"/>
              <a:buChar char="•"/>
            </a:pPr>
            <a:endParaRPr lang="fr-FR" sz="1600" dirty="0">
              <a:solidFill>
                <a:srgbClr val="002060"/>
              </a:solidFill>
              <a:latin typeface="Franklin Gothic Book" pitchFamily="34" charset="0"/>
            </a:endParaRPr>
          </a:p>
          <a:p>
            <a:pPr marL="285750" indent="-285750" algn="just">
              <a:buFont typeface="Arial" panose="020B0604020202020204" pitchFamily="34" charset="0"/>
              <a:buChar char="•"/>
            </a:pPr>
            <a:endParaRPr lang="fr-FR" sz="1600" dirty="0" smtClean="0">
              <a:solidFill>
                <a:srgbClr val="002060"/>
              </a:solidFill>
              <a:latin typeface="Franklin Gothic Book" pitchFamily="34" charset="0"/>
            </a:endParaRPr>
          </a:p>
        </p:txBody>
      </p:sp>
    </p:spTree>
    <p:extLst>
      <p:ext uri="{BB962C8B-B14F-4D97-AF65-F5344CB8AC3E}">
        <p14:creationId xmlns:p14="http://schemas.microsoft.com/office/powerpoint/2010/main" val="24160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17662" y="1484784"/>
            <a:ext cx="8592178"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fontAlgn="base" hangingPunct="0">
              <a:lnSpc>
                <a:spcPct val="110000"/>
              </a:lnSpc>
              <a:spcBef>
                <a:spcPct val="0"/>
              </a:spcBef>
              <a:spcAft>
                <a:spcPts val="600"/>
              </a:spcAft>
              <a:buClr>
                <a:srgbClr val="1C4C92"/>
              </a:buClr>
              <a:buNone/>
            </a:pPr>
            <a:endParaRPr lang="fr-FR" sz="2200" strike="sngStrike" dirty="0">
              <a:solidFill>
                <a:srgbClr val="002060"/>
              </a:solidFill>
              <a:latin typeface="Franklin Gothic Book" pitchFamily="34" charset="0"/>
            </a:endParaRPr>
          </a:p>
        </p:txBody>
      </p:sp>
      <p:sp>
        <p:nvSpPr>
          <p:cNvPr id="8" name="Sous-titre 2"/>
          <p:cNvSpPr txBox="1">
            <a:spLocks noGrp="1"/>
          </p:cNvSpPr>
          <p:nvPr>
            <p:ph type="title"/>
          </p:nvPr>
        </p:nvSpPr>
        <p:spPr>
          <a:xfrm>
            <a:off x="1115616" y="116632"/>
            <a:ext cx="7920880" cy="7001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fr-FR" b="1" dirty="0" smtClean="0">
                <a:solidFill>
                  <a:srgbClr val="29344B"/>
                </a:solidFill>
                <a:latin typeface="Franklin Gothic Medium" panose="020B0603020102020204" pitchFamily="34" charset="0"/>
              </a:rPr>
              <a:t> </a:t>
            </a:r>
            <a:r>
              <a:rPr lang="fr-FR" b="1" dirty="0" smtClean="0">
                <a:solidFill>
                  <a:schemeClr val="accent4"/>
                </a:solidFill>
                <a:latin typeface="Franklin Gothic Medium" panose="020B0603020102020204" pitchFamily="34" charset="0"/>
              </a:rPr>
              <a:t>TRANSPORT</a:t>
            </a:r>
            <a:endParaRPr lang="fr-FR" b="1" dirty="0">
              <a:solidFill>
                <a:schemeClr val="accent4"/>
              </a:solidFill>
              <a:latin typeface="Franklin Gothic Medium" panose="020B0603020102020204" pitchFamily="34" charset="0"/>
            </a:endParaRPr>
          </a:p>
        </p:txBody>
      </p:sp>
      <p:cxnSp>
        <p:nvCxnSpPr>
          <p:cNvPr id="5" name="Connecteur droit 4"/>
          <p:cNvCxnSpPr/>
          <p:nvPr/>
        </p:nvCxnSpPr>
        <p:spPr>
          <a:xfrm>
            <a:off x="1187624" y="836712"/>
            <a:ext cx="7848872"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24930"/>
            <a:ext cx="6041851" cy="397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402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7485</TotalTime>
  <Words>2645</Words>
  <Application>Microsoft Office PowerPoint</Application>
  <PresentationFormat>Affichage à l'écran (4:3)</PresentationFormat>
  <Paragraphs>443</Paragraphs>
  <Slides>45</Slides>
  <Notes>44</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Présentation PowerPoint</vt:lpstr>
      <vt:lpstr>PROGRAMME</vt:lpstr>
      <vt:lpstr>I L’ouverture à la concurrence du marché de l’électricité</vt:lpstr>
      <vt:lpstr>Présentation PowerPoint</vt:lpstr>
      <vt:lpstr>II LE SERVICE PUBLIC DE L’ELECTRICITE</vt:lpstr>
      <vt:lpstr> La production</vt:lpstr>
      <vt:lpstr>La production</vt:lpstr>
      <vt:lpstr>LE TRANSPORT</vt:lpstr>
      <vt:lpstr> TRANSPORT</vt:lpstr>
      <vt:lpstr>LE TRANSPORT</vt:lpstr>
      <vt:lpstr>LA DISTRIBUTION</vt:lpstr>
      <vt:lpstr> LA DISTRIBUTION</vt:lpstr>
      <vt:lpstr>LA DISTRIBUTION</vt:lpstr>
      <vt:lpstr>V Et dans le Calvados…</vt:lpstr>
      <vt:lpstr> Et dans le Calvados…</vt:lpstr>
      <vt:lpstr>Et dans le Calvados…</vt:lpstr>
      <vt:lpstr>Et dans le Calvados…</vt:lpstr>
      <vt:lpstr>Et dans le Calvados…</vt:lpstr>
      <vt:lpstr>Et dans le Calvados…</vt:lpstr>
      <vt:lpstr>Et dans le Calvados…</vt:lpstr>
      <vt:lpstr>Et dans le Calvados…</vt:lpstr>
      <vt:lpstr>Et dans le Calvados…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CONSOMMATION</vt:lpstr>
      <vt:lpstr>LA CONSOMMATION</vt:lpstr>
      <vt:lpstr>LA CONSOMMATION</vt:lpstr>
      <vt:lpstr>LA CONSOMMATION</vt:lpstr>
      <vt:lpstr>LA CONSOMMATION</vt:lpstr>
      <vt:lpstr>LA CONSOMMATION</vt:lpstr>
      <vt:lpstr>SYNTHESE</vt:lpstr>
      <vt:lpstr>III LE FINANCEMENT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Sandrine</dc:creator>
  <cp:lastModifiedBy>DURAND Sylvie</cp:lastModifiedBy>
  <cp:revision>433</cp:revision>
  <dcterms:created xsi:type="dcterms:W3CDTF">2018-01-23T10:16:51Z</dcterms:created>
  <dcterms:modified xsi:type="dcterms:W3CDTF">2020-01-17T09:15:45Z</dcterms:modified>
</cp:coreProperties>
</file>