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9" r:id="rId3"/>
    <p:sldId id="260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9559" autoAdjust="0"/>
    <p:restoredTop sz="94660"/>
  </p:normalViewPr>
  <p:slideViewPr>
    <p:cSldViewPr snapToGrid="0">
      <p:cViewPr>
        <p:scale>
          <a:sx n="70" d="100"/>
          <a:sy n="70" d="100"/>
        </p:scale>
        <p:origin x="-1171" y="3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A06B71-98CE-4533-9E87-21C76EFED7E0}" type="datetimeFigureOut">
              <a:rPr lang="fr-FR" smtClean="0"/>
              <a:t>20/03/2019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E8DC1D-2231-4FD3-9FA0-2A4F3D52630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9018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D77D9-C5E5-4422-84E3-BD034468EAA1}" type="datetime1">
              <a:rPr lang="en-US" smtClean="0"/>
              <a:t>3/20/2019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LDD Exam – EnsiCaen – SATE 3 – February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93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BFDE6-CE1E-4F46-AD53-3C614D357547}" type="datetime1">
              <a:rPr lang="en-US" smtClean="0"/>
              <a:t>3/20/2019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LDD Exam – EnsiCaen – SATE 3 – February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173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4D22F-CC4C-4AB2-8447-661922815D1E}" type="datetime1">
              <a:rPr lang="en-US" smtClean="0"/>
              <a:t>3/20/2019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LDD Exam – EnsiCaen – SATE 3 – February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70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FEEC8-E419-4F18-950F-573E688E6936}" type="datetime1">
              <a:rPr lang="en-US" smtClean="0"/>
              <a:t>3/20/2019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LDD Exam – EnsiCaen – SATE 3 – February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862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0F02C-2F16-42C4-BE58-44A4C30B297B}" type="datetime1">
              <a:rPr lang="en-US" smtClean="0"/>
              <a:t>3/20/2019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LDD Exam – EnsiCaen – SATE 3 – February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468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BBAF0-7973-42B3-B5D5-48F36C09F42B}" type="datetime1">
              <a:rPr lang="en-US" smtClean="0"/>
              <a:t>3/20/2019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LDD Exam – EnsiCaen – SATE 3 – February 2017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77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11B12-954B-42AD-98BE-A1A256D7B691}" type="datetime1">
              <a:rPr lang="en-US" smtClean="0"/>
              <a:t>3/20/2019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LDD Exam – EnsiCaen – SATE 3 – February 2017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30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7F8A4-4712-448C-A4D6-F01CB7F71D7D}" type="datetime1">
              <a:rPr lang="en-US" smtClean="0"/>
              <a:t>3/20/2019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LDD Exam – EnsiCaen – SATE 3 – February 2017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441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262CC-A684-4209-B600-A650196A7859}" type="datetime1">
              <a:rPr lang="en-US" smtClean="0"/>
              <a:t>3/20/2019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LDD Exam – EnsiCaen – SATE 3 – February 2017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330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DBC21-CE88-4918-B7C1-D04B719F81B6}" type="datetime1">
              <a:rPr lang="en-US" smtClean="0"/>
              <a:t>3/20/2019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LDD Exam – EnsiCaen – SATE 3 – February 2017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025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F7E21-574C-4421-9CCC-1C57A3C2CD68}" type="datetime1">
              <a:rPr lang="en-US" smtClean="0"/>
              <a:t>3/20/2019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LDD Exam – EnsiCaen – SATE 3 – February 2017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737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3A7D8B-EED6-4AF7-AF60-56D3955FB831}" type="datetime1">
              <a:rPr lang="en-US" smtClean="0"/>
              <a:t>3/20/2019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LDD Exam – EnsiCaen – SATE 3 – February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060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41754"/>
            <a:ext cx="9144000" cy="1312726"/>
          </a:xfrm>
        </p:spPr>
        <p:txBody>
          <a:bodyPr/>
          <a:lstStyle/>
          <a:p>
            <a:r>
              <a:rPr lang="fr-FR" altLang="en-US" b="1" dirty="0">
                <a:latin typeface="Showcard Gothic" panose="04020904020102020604" pitchFamily="82" charset="0"/>
              </a:rPr>
              <a:t>LDD Exam</a:t>
            </a:r>
            <a:endParaRPr lang="en-US" dirty="0">
              <a:latin typeface="Showcard Gothic" panose="04020904020102020604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15440" y="1156131"/>
            <a:ext cx="9144000" cy="1655762"/>
          </a:xfrm>
        </p:spPr>
        <p:txBody>
          <a:bodyPr/>
          <a:lstStyle/>
          <a:p>
            <a:pPr>
              <a:lnSpc>
                <a:spcPct val="105000"/>
              </a:lnSpc>
              <a:spcBef>
                <a:spcPct val="15000"/>
              </a:spcBef>
              <a:buClr>
                <a:srgbClr val="FAB400"/>
              </a:buClr>
              <a:buSzPct val="75000"/>
            </a:pPr>
            <a:endParaRPr lang="en-US" altLang="en-US" dirty="0"/>
          </a:p>
          <a:p>
            <a:pPr>
              <a:lnSpc>
                <a:spcPct val="105000"/>
              </a:lnSpc>
              <a:spcBef>
                <a:spcPct val="15000"/>
              </a:spcBef>
              <a:buClr>
                <a:srgbClr val="FAB400"/>
              </a:buClr>
              <a:buSzPct val="75000"/>
            </a:pPr>
            <a:r>
              <a:rPr lang="en-US" altLang="en-US" dirty="0" err="1"/>
              <a:t>EnsiCaen</a:t>
            </a:r>
            <a:r>
              <a:rPr lang="en-US" altLang="en-US" dirty="0"/>
              <a:t> – SATE 3A</a:t>
            </a:r>
          </a:p>
          <a:p>
            <a:pPr>
              <a:lnSpc>
                <a:spcPct val="105000"/>
              </a:lnSpc>
              <a:spcBef>
                <a:spcPct val="15000"/>
              </a:spcBef>
              <a:buClr>
                <a:srgbClr val="FAB400"/>
              </a:buClr>
              <a:buSzPct val="75000"/>
            </a:pPr>
            <a:r>
              <a:rPr lang="fr-FR" altLang="en-US" dirty="0"/>
              <a:t>2018/2019</a:t>
            </a:r>
            <a:endParaRPr lang="en-US" alt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LDD Exam – </a:t>
            </a:r>
            <a:r>
              <a:rPr lang="en-US" dirty="0" err="1"/>
              <a:t>EnsiCaen</a:t>
            </a:r>
            <a:r>
              <a:rPr lang="en-US" dirty="0"/>
              <a:t> – SATE 3 – February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1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85750" y="2710214"/>
            <a:ext cx="1169289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3200" dirty="0"/>
              <a:t>Read the attached Linux device driver.</a:t>
            </a:r>
          </a:p>
          <a:p>
            <a:r>
              <a:rPr lang="en-GB" altLang="en-US" sz="2400" i="1" dirty="0"/>
              <a:t>The source has been simplified to reduce printing for this exam.</a:t>
            </a:r>
          </a:p>
          <a:p>
            <a:r>
              <a:rPr lang="en-GB" altLang="en-US" sz="3200" dirty="0"/>
              <a:t>Write and draw the SART view of this driver as explained next slide.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205DE64-C1B8-4DC3-9897-987BFD2970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95" y="5264616"/>
            <a:ext cx="1607820" cy="1554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43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SART - Data flow and real time </a:t>
            </a:r>
            <a:r>
              <a:rPr lang="fr-FR" dirty="0" err="1"/>
              <a:t>example</a:t>
            </a:r>
            <a:endParaRPr lang="en-US" dirty="0"/>
          </a:p>
        </p:txBody>
      </p:sp>
      <p:sp>
        <p:nvSpPr>
          <p:cNvPr id="10" name="Rounded Rectangular Callout 9"/>
          <p:cNvSpPr/>
          <p:nvPr/>
        </p:nvSpPr>
        <p:spPr bwMode="auto">
          <a:xfrm>
            <a:off x="3060606" y="4205630"/>
            <a:ext cx="1710223" cy="386143"/>
          </a:xfrm>
          <a:prstGeom prst="wedgeRoundRectCallout">
            <a:avLst>
              <a:gd name="adj1" fmla="val 59985"/>
              <a:gd name="adj2" fmla="val 161517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1600" b="1" dirty="0" err="1">
                <a:latin typeface="Arial" charset="0"/>
              </a:rPr>
              <a:t>External</a:t>
            </a:r>
            <a:r>
              <a:rPr lang="fr-FR" sz="1600" b="1" dirty="0">
                <a:latin typeface="Arial" charset="0"/>
              </a:rPr>
              <a:t> </a:t>
            </a:r>
            <a:r>
              <a:rPr lang="fr-FR" sz="1600" b="1" dirty="0" err="1">
                <a:latin typeface="Arial" charset="0"/>
              </a:rPr>
              <a:t>entity</a:t>
            </a:r>
            <a:endParaRPr kumimoji="0" lang="en-US" sz="16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1" name="Rounded Rectangular Callout 10"/>
          <p:cNvSpPr/>
          <p:nvPr/>
        </p:nvSpPr>
        <p:spPr bwMode="auto">
          <a:xfrm>
            <a:off x="8784809" y="1510915"/>
            <a:ext cx="1090246" cy="386143"/>
          </a:xfrm>
          <a:prstGeom prst="wedgeRoundRectCallout">
            <a:avLst>
              <a:gd name="adj1" fmla="val 19542"/>
              <a:gd name="adj2" fmla="val 237415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1600" b="1" dirty="0" err="1">
                <a:latin typeface="Arial" charset="0"/>
              </a:rPr>
              <a:t>Function</a:t>
            </a:r>
            <a:endParaRPr kumimoji="0" lang="en-US" sz="16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2" name="Rounded Rectangular Callout 11"/>
          <p:cNvSpPr/>
          <p:nvPr/>
        </p:nvSpPr>
        <p:spPr bwMode="auto">
          <a:xfrm>
            <a:off x="4296717" y="2890334"/>
            <a:ext cx="948223" cy="386143"/>
          </a:xfrm>
          <a:prstGeom prst="wedgeRoundRectCallout">
            <a:avLst>
              <a:gd name="adj1" fmla="val 101567"/>
              <a:gd name="adj2" fmla="val 270811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1600" b="1" dirty="0">
                <a:latin typeface="Arial" charset="0"/>
              </a:rPr>
              <a:t>Control</a:t>
            </a:r>
            <a:endParaRPr kumimoji="0" lang="en-US" sz="16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3" name="Rounded Rectangular Callout 12"/>
          <p:cNvSpPr/>
          <p:nvPr/>
        </p:nvSpPr>
        <p:spPr bwMode="auto">
          <a:xfrm>
            <a:off x="8108585" y="4337471"/>
            <a:ext cx="717669" cy="386143"/>
          </a:xfrm>
          <a:prstGeom prst="wedgeRoundRectCallout">
            <a:avLst>
              <a:gd name="adj1" fmla="val -106542"/>
              <a:gd name="adj2" fmla="val -143452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1600" b="1" dirty="0">
                <a:latin typeface="Arial" charset="0"/>
              </a:rPr>
              <a:t>Data</a:t>
            </a:r>
            <a:endParaRPr kumimoji="0" lang="en-US" sz="16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4" name="Rounded Rectangular Callout 13"/>
          <p:cNvSpPr/>
          <p:nvPr/>
        </p:nvSpPr>
        <p:spPr bwMode="auto">
          <a:xfrm>
            <a:off x="10728916" y="4161781"/>
            <a:ext cx="985898" cy="386143"/>
          </a:xfrm>
          <a:prstGeom prst="wedgeRoundRectCallout">
            <a:avLst>
              <a:gd name="adj1" fmla="val -75506"/>
              <a:gd name="adj2" fmla="val 243488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1600" b="1" dirty="0">
                <a:latin typeface="Arial" charset="0"/>
              </a:rPr>
              <a:t>Storage</a:t>
            </a:r>
            <a:endParaRPr kumimoji="0" lang="en-US" sz="16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016108" y="4937545"/>
            <a:ext cx="1452577" cy="9752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Mouse</a:t>
            </a:r>
          </a:p>
        </p:txBody>
      </p:sp>
      <p:sp>
        <p:nvSpPr>
          <p:cNvPr id="5" name="Oval 4"/>
          <p:cNvSpPr/>
          <p:nvPr/>
        </p:nvSpPr>
        <p:spPr>
          <a:xfrm>
            <a:off x="5554285" y="2565281"/>
            <a:ext cx="1362974" cy="908435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ISR</a:t>
            </a:r>
          </a:p>
        </p:txBody>
      </p:sp>
      <p:sp>
        <p:nvSpPr>
          <p:cNvPr id="6" name="Oval 5"/>
          <p:cNvSpPr/>
          <p:nvPr/>
        </p:nvSpPr>
        <p:spPr>
          <a:xfrm>
            <a:off x="7900670" y="2461764"/>
            <a:ext cx="1854679" cy="1011952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/>
              <a:t>Sampling</a:t>
            </a:r>
            <a:endParaRPr lang="fr-FR" dirty="0"/>
          </a:p>
        </p:txBody>
      </p:sp>
      <p:grpSp>
        <p:nvGrpSpPr>
          <p:cNvPr id="18" name="Group 17"/>
          <p:cNvGrpSpPr/>
          <p:nvPr/>
        </p:nvGrpSpPr>
        <p:grpSpPr>
          <a:xfrm>
            <a:off x="8966666" y="5240496"/>
            <a:ext cx="1577366" cy="369332"/>
            <a:chOff x="9688732" y="3535341"/>
            <a:chExt cx="1577366" cy="369332"/>
          </a:xfrm>
        </p:grpSpPr>
        <p:sp>
          <p:nvSpPr>
            <p:cNvPr id="7" name="TextBox 6"/>
            <p:cNvSpPr txBox="1"/>
            <p:nvPr/>
          </p:nvSpPr>
          <p:spPr>
            <a:xfrm>
              <a:off x="9688732" y="3535341"/>
              <a:ext cx="15773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err="1"/>
                <a:t>dx,dy,buttons</a:t>
              </a:r>
              <a:endParaRPr lang="fr-FR" dirty="0"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9826843" y="3535341"/>
              <a:ext cx="12408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9826843" y="3904673"/>
              <a:ext cx="12408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" name="Straight Arrow Connector 19"/>
          <p:cNvCxnSpPr>
            <a:stCxn id="4" idx="0"/>
            <a:endCxn id="5" idx="4"/>
          </p:cNvCxnSpPr>
          <p:nvPr/>
        </p:nvCxnSpPr>
        <p:spPr>
          <a:xfrm flipV="1">
            <a:off x="5742397" y="3473716"/>
            <a:ext cx="493375" cy="1463829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5" idx="6"/>
            <a:endCxn id="6" idx="2"/>
          </p:cNvCxnSpPr>
          <p:nvPr/>
        </p:nvCxnSpPr>
        <p:spPr>
          <a:xfrm flipV="1">
            <a:off x="6917259" y="2967740"/>
            <a:ext cx="983411" cy="51759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4" idx="3"/>
            <a:endCxn id="6" idx="3"/>
          </p:cNvCxnSpPr>
          <p:nvPr/>
        </p:nvCxnSpPr>
        <p:spPr>
          <a:xfrm flipV="1">
            <a:off x="6468685" y="3325519"/>
            <a:ext cx="1703596" cy="2099644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6" idx="5"/>
            <a:endCxn id="7" idx="0"/>
          </p:cNvCxnSpPr>
          <p:nvPr/>
        </p:nvCxnSpPr>
        <p:spPr>
          <a:xfrm>
            <a:off x="9483738" y="3325519"/>
            <a:ext cx="271611" cy="1914977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438321" y="1540782"/>
            <a:ext cx="736389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dirty="0"/>
              <a:t>Provide </a:t>
            </a:r>
            <a:r>
              <a:rPr lang="fr-FR" altLang="en-US" dirty="0"/>
              <a:t>d</a:t>
            </a:r>
            <a:r>
              <a:rPr lang="fr-FR" dirty="0"/>
              <a:t>ata flow and real time </a:t>
            </a:r>
            <a:r>
              <a:rPr lang="fr-FR" dirty="0" err="1"/>
              <a:t>diagram</a:t>
            </a:r>
            <a:r>
              <a:rPr lang="fr-FR" dirty="0"/>
              <a:t> </a:t>
            </a:r>
            <a:r>
              <a:rPr lang="en-GB" altLang="en-US" dirty="0"/>
              <a:t>of the driver. Use: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n-US" dirty="0"/>
              <a:t>Box for external entity like HW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n-US" dirty="0"/>
              <a:t>Bubble for function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n-US" dirty="0"/>
              <a:t>Stack for data storage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n-US" dirty="0"/>
              <a:t>Plain arrow for data flow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n-US" dirty="0"/>
              <a:t>Dashed arrow for control flow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LDD Exam – </a:t>
            </a:r>
            <a:r>
              <a:rPr lang="en-US" dirty="0" err="1"/>
              <a:t>EnsiCaen</a:t>
            </a:r>
            <a:r>
              <a:rPr lang="en-US" dirty="0"/>
              <a:t> – SATE 3 – February 2019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2</a:t>
            </a:fld>
            <a:endParaRPr lang="en-US"/>
          </a:p>
        </p:txBody>
      </p:sp>
      <p:pic>
        <p:nvPicPr>
          <p:cNvPr id="6146" name="Picture 2" descr="Résultat de recherche d'images pour &quot;linux tux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0295" y="93742"/>
            <a:ext cx="2247900" cy="224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F43BA790-514B-4812-A65D-7CEB48E6B1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95" y="5264616"/>
            <a:ext cx="1607820" cy="1554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630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80DCA3-9313-4D27-BB9D-69DE70B83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45472" y="6367236"/>
            <a:ext cx="4114800" cy="365125"/>
          </a:xfrm>
        </p:spPr>
        <p:txBody>
          <a:bodyPr/>
          <a:lstStyle/>
          <a:p>
            <a:r>
              <a:rPr lang="en-US" dirty="0"/>
              <a:t>LDD Exam – </a:t>
            </a:r>
            <a:r>
              <a:rPr lang="en-US" dirty="0" err="1"/>
              <a:t>EnsiCaen</a:t>
            </a:r>
            <a:r>
              <a:rPr lang="en-US" dirty="0"/>
              <a:t> – SATE 3 – February 2019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BA5DF9-777A-430B-8C72-D8402B46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1714" y="6367236"/>
            <a:ext cx="2743200" cy="365125"/>
          </a:xfrm>
        </p:spPr>
        <p:txBody>
          <a:bodyPr/>
          <a:lstStyle/>
          <a:p>
            <a:fld id="{EA7142E9-9255-4B59-AE2F-F263FAF3A434}" type="slidenum">
              <a:rPr lang="en-US" smtClean="0"/>
              <a:t>3</a:t>
            </a:fld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C5E977F-478B-4457-8507-68BE2E0D8B51}"/>
              </a:ext>
            </a:extLst>
          </p:cNvPr>
          <p:cNvGrpSpPr/>
          <p:nvPr/>
        </p:nvGrpSpPr>
        <p:grpSpPr>
          <a:xfrm>
            <a:off x="8785470" y="4364701"/>
            <a:ext cx="1443038" cy="307777"/>
            <a:chOff x="1428750" y="757238"/>
            <a:chExt cx="1443038" cy="307777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BC23523-1AEA-491B-8B48-0DDC1CBB559B}"/>
                </a:ext>
              </a:extLst>
            </p:cNvPr>
            <p:cNvSpPr txBox="1"/>
            <p:nvPr/>
          </p:nvSpPr>
          <p:spPr>
            <a:xfrm>
              <a:off x="1428750" y="757238"/>
              <a:ext cx="144303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K_HANDLERS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9317B2B-30D7-4CCC-9F1D-7BFFD3E850E2}"/>
                </a:ext>
              </a:extLst>
            </p:cNvPr>
            <p:cNvGrpSpPr/>
            <p:nvPr/>
          </p:nvGrpSpPr>
          <p:grpSpPr>
            <a:xfrm>
              <a:off x="1485902" y="757238"/>
              <a:ext cx="1014413" cy="303015"/>
              <a:chOff x="1485902" y="757238"/>
              <a:chExt cx="1014413" cy="303015"/>
            </a:xfrm>
          </p:grpSpPr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4DEEAAEA-ABC8-430A-BCFF-11460E25E4B0}"/>
                  </a:ext>
                </a:extLst>
              </p:cNvPr>
              <p:cNvCxnSpPr/>
              <p:nvPr/>
            </p:nvCxnSpPr>
            <p:spPr>
              <a:xfrm>
                <a:off x="1485902" y="757238"/>
                <a:ext cx="1014413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9FF894A5-75D3-4B1B-A955-E55A404E9EA6}"/>
                  </a:ext>
                </a:extLst>
              </p:cNvPr>
              <p:cNvCxnSpPr/>
              <p:nvPr/>
            </p:nvCxnSpPr>
            <p:spPr>
              <a:xfrm>
                <a:off x="1485902" y="1060253"/>
                <a:ext cx="1014413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8083B866-877C-4959-A631-3F6F3793CB38}"/>
              </a:ext>
            </a:extLst>
          </p:cNvPr>
          <p:cNvGrpSpPr/>
          <p:nvPr/>
        </p:nvGrpSpPr>
        <p:grpSpPr>
          <a:xfrm>
            <a:off x="3333747" y="3005648"/>
            <a:ext cx="1443038" cy="307777"/>
            <a:chOff x="3824287" y="2961701"/>
            <a:chExt cx="1443038" cy="307777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65AA27E-7890-4315-9988-0A8A51FF0B70}"/>
                </a:ext>
              </a:extLst>
            </p:cNvPr>
            <p:cNvSpPr txBox="1"/>
            <p:nvPr/>
          </p:nvSpPr>
          <p:spPr>
            <a:xfrm>
              <a:off x="3824287" y="2961701"/>
              <a:ext cx="144303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err="1"/>
                <a:t>kbd_handler</a:t>
              </a:r>
              <a:endParaRPr lang="en-US" sz="1400" b="1" dirty="0"/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5F8B6DE7-67D7-49CB-A1BD-976B377844F4}"/>
                </a:ext>
              </a:extLst>
            </p:cNvPr>
            <p:cNvCxnSpPr/>
            <p:nvPr/>
          </p:nvCxnSpPr>
          <p:spPr>
            <a:xfrm>
              <a:off x="4062414" y="2961701"/>
              <a:ext cx="1014413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896B0E1A-6810-49E5-8D93-B2F740074275}"/>
                </a:ext>
              </a:extLst>
            </p:cNvPr>
            <p:cNvCxnSpPr>
              <a:cxnSpLocks/>
            </p:cNvCxnSpPr>
            <p:nvPr/>
          </p:nvCxnSpPr>
          <p:spPr>
            <a:xfrm>
              <a:off x="4062414" y="3264716"/>
              <a:ext cx="1014413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Oval 25">
            <a:extLst>
              <a:ext uri="{FF2B5EF4-FFF2-40B4-BE49-F238E27FC236}">
                <a16:creationId xmlns:a16="http://schemas.microsoft.com/office/drawing/2014/main" id="{15C690A3-713D-4CCA-A9E4-8E79C3B0EF04}"/>
              </a:ext>
            </a:extLst>
          </p:cNvPr>
          <p:cNvSpPr/>
          <p:nvPr/>
        </p:nvSpPr>
        <p:spPr>
          <a:xfrm>
            <a:off x="9834785" y="3278624"/>
            <a:ext cx="1014413" cy="571490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keycode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11F203F5-BEAF-4B45-A974-26E1AAB1CB9E}"/>
              </a:ext>
            </a:extLst>
          </p:cNvPr>
          <p:cNvSpPr/>
          <p:nvPr/>
        </p:nvSpPr>
        <p:spPr>
          <a:xfrm>
            <a:off x="8124823" y="1627689"/>
            <a:ext cx="1014413" cy="571490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/>
              <a:t>bh</a:t>
            </a:r>
            <a:endParaRPr lang="en-US" sz="1200" b="1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A8D2A074-32B4-4BA0-A918-878A1BDBDFE7}"/>
              </a:ext>
            </a:extLst>
          </p:cNvPr>
          <p:cNvSpPr/>
          <p:nvPr/>
        </p:nvSpPr>
        <p:spPr>
          <a:xfrm>
            <a:off x="5643553" y="2603161"/>
            <a:ext cx="1014413" cy="571490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event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456D8ADC-64C8-41F9-B217-996CD40F9188}"/>
              </a:ext>
            </a:extLst>
          </p:cNvPr>
          <p:cNvSpPr/>
          <p:nvPr/>
        </p:nvSpPr>
        <p:spPr>
          <a:xfrm>
            <a:off x="7281923" y="4018165"/>
            <a:ext cx="1014413" cy="571490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match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ACD107B0-E6C4-4EEF-9676-971E9ABF11F0}"/>
              </a:ext>
            </a:extLst>
          </p:cNvPr>
          <p:cNvSpPr/>
          <p:nvPr/>
        </p:nvSpPr>
        <p:spPr>
          <a:xfrm>
            <a:off x="7258967" y="4901800"/>
            <a:ext cx="1014413" cy="571490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connect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BD6518C1-87F3-445A-8CE6-A3693861FAFD}"/>
              </a:ext>
            </a:extLst>
          </p:cNvPr>
          <p:cNvSpPr/>
          <p:nvPr/>
        </p:nvSpPr>
        <p:spPr>
          <a:xfrm>
            <a:off x="7281923" y="5904929"/>
            <a:ext cx="1014413" cy="571490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disconnect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F4788C6-826D-4C14-9C08-109EDBAD972B}"/>
              </a:ext>
            </a:extLst>
          </p:cNvPr>
          <p:cNvSpPr/>
          <p:nvPr/>
        </p:nvSpPr>
        <p:spPr>
          <a:xfrm>
            <a:off x="5643553" y="3382701"/>
            <a:ext cx="1014413" cy="571490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start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7EB857A1-FC39-4A5A-9F1A-B2D223B4A77B}"/>
              </a:ext>
            </a:extLst>
          </p:cNvPr>
          <p:cNvSpPr/>
          <p:nvPr/>
        </p:nvSpPr>
        <p:spPr>
          <a:xfrm>
            <a:off x="3548060" y="1606188"/>
            <a:ext cx="1014413" cy="571490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/>
              <a:t>init</a:t>
            </a:r>
            <a:endParaRPr lang="en-US" sz="1200" b="1" dirty="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C8F620F-04C0-4FC7-BF5E-3FC6A5FEA58B}"/>
              </a:ext>
            </a:extLst>
          </p:cNvPr>
          <p:cNvGrpSpPr/>
          <p:nvPr/>
        </p:nvGrpSpPr>
        <p:grpSpPr>
          <a:xfrm>
            <a:off x="5141776" y="593530"/>
            <a:ext cx="1164424" cy="320188"/>
            <a:chOff x="1428750" y="757238"/>
            <a:chExt cx="1443038" cy="307777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E8EF652C-6C3E-4C0E-A999-754FE5F1F9D9}"/>
                </a:ext>
              </a:extLst>
            </p:cNvPr>
            <p:cNvSpPr txBox="1"/>
            <p:nvPr/>
          </p:nvSpPr>
          <p:spPr>
            <a:xfrm>
              <a:off x="1428750" y="757238"/>
              <a:ext cx="144303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err="1"/>
                <a:t>kbd_table</a:t>
              </a:r>
              <a:endParaRPr lang="en-US" sz="1400" b="1" dirty="0"/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A909507A-2C89-4A5A-AF99-823AC1A32AA7}"/>
                </a:ext>
              </a:extLst>
            </p:cNvPr>
            <p:cNvGrpSpPr/>
            <p:nvPr/>
          </p:nvGrpSpPr>
          <p:grpSpPr>
            <a:xfrm>
              <a:off x="1485902" y="757238"/>
              <a:ext cx="1014413" cy="303015"/>
              <a:chOff x="1485902" y="757238"/>
              <a:chExt cx="1014413" cy="303015"/>
            </a:xfrm>
          </p:grpSpPr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97F1A6E2-B58D-49AA-A19E-678E1A1C177F}"/>
                  </a:ext>
                </a:extLst>
              </p:cNvPr>
              <p:cNvCxnSpPr/>
              <p:nvPr/>
            </p:nvCxnSpPr>
            <p:spPr>
              <a:xfrm>
                <a:off x="1485902" y="757238"/>
                <a:ext cx="1014413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14D67E58-29BE-4A73-B804-5B5BE71F31E9}"/>
                  </a:ext>
                </a:extLst>
              </p:cNvPr>
              <p:cNvCxnSpPr/>
              <p:nvPr/>
            </p:nvCxnSpPr>
            <p:spPr>
              <a:xfrm>
                <a:off x="1485902" y="1060253"/>
                <a:ext cx="1014413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C189DDB8-0B50-4B63-A4A8-808084DC60C0}"/>
              </a:ext>
            </a:extLst>
          </p:cNvPr>
          <p:cNvSpPr/>
          <p:nvPr/>
        </p:nvSpPr>
        <p:spPr>
          <a:xfrm>
            <a:off x="3581398" y="252548"/>
            <a:ext cx="981075" cy="57149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SCI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EFFC1B60-5432-4142-A935-5C340170DBBE}"/>
              </a:ext>
            </a:extLst>
          </p:cNvPr>
          <p:cNvCxnSpPr>
            <a:endCxn id="37" idx="0"/>
          </p:cNvCxnSpPr>
          <p:nvPr/>
        </p:nvCxnSpPr>
        <p:spPr>
          <a:xfrm flipH="1">
            <a:off x="4055267" y="824038"/>
            <a:ext cx="16668" cy="782150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266B1B63-FF97-4132-B253-ADBC3FCDF5EA}"/>
              </a:ext>
            </a:extLst>
          </p:cNvPr>
          <p:cNvSpPr txBox="1"/>
          <p:nvPr/>
        </p:nvSpPr>
        <p:spPr>
          <a:xfrm>
            <a:off x="3260604" y="938195"/>
            <a:ext cx="981075" cy="523220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2">
                    <a:lumMod val="50000"/>
                  </a:schemeClr>
                </a:solidFill>
              </a:rPr>
              <a:t>insmod</a:t>
            </a: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accent2">
                    <a:lumMod val="50000"/>
                  </a:schemeClr>
                </a:solidFill>
              </a:rPr>
              <a:t>param</a:t>
            </a:r>
            <a:endParaRPr lang="en-US" sz="1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943C8914-9524-4B0B-ACBF-253FB5B2F98D}"/>
              </a:ext>
            </a:extLst>
          </p:cNvPr>
          <p:cNvSpPr/>
          <p:nvPr/>
        </p:nvSpPr>
        <p:spPr>
          <a:xfrm>
            <a:off x="8153398" y="863282"/>
            <a:ext cx="1014413" cy="571490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/>
              <a:t>init_led</a:t>
            </a:r>
            <a:endParaRPr lang="en-US" sz="1200" b="1" dirty="0"/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BE2A009E-C2AC-4C02-A1B9-380DB34DA100}"/>
              </a:ext>
            </a:extLst>
          </p:cNvPr>
          <p:cNvCxnSpPr>
            <a:cxnSpLocks/>
            <a:stCxn id="40" idx="2"/>
            <a:endCxn id="37" idx="0"/>
          </p:cNvCxnSpPr>
          <p:nvPr/>
        </p:nvCxnSpPr>
        <p:spPr>
          <a:xfrm flipH="1">
            <a:off x="4055267" y="913718"/>
            <a:ext cx="1668721" cy="692470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60A224AE-943C-48DC-AB06-12D8223953F9}"/>
              </a:ext>
            </a:extLst>
          </p:cNvPr>
          <p:cNvSpPr txBox="1"/>
          <p:nvPr/>
        </p:nvSpPr>
        <p:spPr>
          <a:xfrm rot="20410874">
            <a:off x="4192787" y="1015677"/>
            <a:ext cx="981075" cy="307777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1400" b="1" dirty="0" err="1"/>
              <a:t>kdb_struct</a:t>
            </a:r>
            <a:endParaRPr lang="en-US" sz="1400" b="1" dirty="0"/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7D2F8D65-F6B7-4C76-A94E-685A975C6161}"/>
              </a:ext>
            </a:extLst>
          </p:cNvPr>
          <p:cNvCxnSpPr>
            <a:cxnSpLocks/>
            <a:stCxn id="37" idx="7"/>
            <a:endCxn id="49" idx="2"/>
          </p:cNvCxnSpPr>
          <p:nvPr/>
        </p:nvCxnSpPr>
        <p:spPr>
          <a:xfrm flipV="1">
            <a:off x="4413916" y="1149027"/>
            <a:ext cx="3739482" cy="540854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F89E1094-AD03-4C5C-BDB4-180F39D789C6}"/>
              </a:ext>
            </a:extLst>
          </p:cNvPr>
          <p:cNvSpPr txBox="1"/>
          <p:nvPr/>
        </p:nvSpPr>
        <p:spPr>
          <a:xfrm>
            <a:off x="6426449" y="1015678"/>
            <a:ext cx="981075" cy="307777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call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331C1771-C3DF-41BE-8544-BCC7DFC20D2F}"/>
              </a:ext>
            </a:extLst>
          </p:cNvPr>
          <p:cNvCxnSpPr>
            <a:cxnSpLocks/>
            <a:stCxn id="37" idx="4"/>
            <a:endCxn id="21" idx="0"/>
          </p:cNvCxnSpPr>
          <p:nvPr/>
        </p:nvCxnSpPr>
        <p:spPr>
          <a:xfrm flipH="1">
            <a:off x="4055266" y="2177678"/>
            <a:ext cx="1" cy="827970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379F9564-F67B-4895-A2CC-031AA7DF151B}"/>
              </a:ext>
            </a:extLst>
          </p:cNvPr>
          <p:cNvSpPr txBox="1"/>
          <p:nvPr/>
        </p:nvSpPr>
        <p:spPr>
          <a:xfrm>
            <a:off x="4180737" y="2414119"/>
            <a:ext cx="1277084" cy="307777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1400" b="1" dirty="0" err="1"/>
              <a:t>input_handler</a:t>
            </a:r>
            <a:endParaRPr lang="en-US" sz="1400" b="1" dirty="0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F44C806F-6963-48A4-A0C8-34C8B1AC8BDB}"/>
              </a:ext>
            </a:extLst>
          </p:cNvPr>
          <p:cNvSpPr/>
          <p:nvPr/>
        </p:nvSpPr>
        <p:spPr>
          <a:xfrm>
            <a:off x="3564728" y="4153539"/>
            <a:ext cx="981075" cy="57149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KERNEL</a:t>
            </a:r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6284F82D-46C8-4E63-86DC-E943811FF9D5}"/>
              </a:ext>
            </a:extLst>
          </p:cNvPr>
          <p:cNvCxnSpPr>
            <a:cxnSpLocks/>
            <a:stCxn id="21" idx="2"/>
            <a:endCxn id="68" idx="0"/>
          </p:cNvCxnSpPr>
          <p:nvPr/>
        </p:nvCxnSpPr>
        <p:spPr>
          <a:xfrm>
            <a:off x="4055266" y="3313425"/>
            <a:ext cx="0" cy="840114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1454CD0D-0E3D-40FB-B36D-97E4AE5E1D77}"/>
              </a:ext>
            </a:extLst>
          </p:cNvPr>
          <p:cNvSpPr txBox="1"/>
          <p:nvPr/>
        </p:nvSpPr>
        <p:spPr>
          <a:xfrm>
            <a:off x="2812632" y="3552144"/>
            <a:ext cx="1870693" cy="523220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2">
                    <a:lumMod val="50000"/>
                  </a:schemeClr>
                </a:solidFill>
              </a:rPr>
              <a:t>input_register</a:t>
            </a: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</a:rPr>
              <a:t>_</a:t>
            </a:r>
          </a:p>
          <a:p>
            <a:r>
              <a:rPr lang="en-US" sz="1400" b="1" dirty="0">
                <a:solidFill>
                  <a:schemeClr val="accent2">
                    <a:lumMod val="50000"/>
                  </a:schemeClr>
                </a:solidFill>
              </a:rPr>
              <a:t>handler Param</a:t>
            </a: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E764DAA8-2B45-4AB0-98B4-A1F00F59C04F}"/>
              </a:ext>
            </a:extLst>
          </p:cNvPr>
          <p:cNvCxnSpPr>
            <a:cxnSpLocks/>
            <a:stCxn id="37" idx="6"/>
            <a:endCxn id="27" idx="2"/>
          </p:cNvCxnSpPr>
          <p:nvPr/>
        </p:nvCxnSpPr>
        <p:spPr>
          <a:xfrm>
            <a:off x="4562473" y="1891933"/>
            <a:ext cx="3562350" cy="21501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FF30AC99-A8E1-4F01-849E-0082324737FD}"/>
              </a:ext>
            </a:extLst>
          </p:cNvPr>
          <p:cNvSpPr txBox="1"/>
          <p:nvPr/>
        </p:nvSpPr>
        <p:spPr>
          <a:xfrm>
            <a:off x="5599510" y="1595172"/>
            <a:ext cx="2200736" cy="307777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enable/schedule</a:t>
            </a: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430B95D9-E5D3-4A7A-BD6E-6DFE480D3797}"/>
              </a:ext>
            </a:extLst>
          </p:cNvPr>
          <p:cNvCxnSpPr>
            <a:cxnSpLocks/>
            <a:stCxn id="68" idx="3"/>
            <a:endCxn id="28" idx="2"/>
          </p:cNvCxnSpPr>
          <p:nvPr/>
        </p:nvCxnSpPr>
        <p:spPr>
          <a:xfrm flipV="1">
            <a:off x="4545803" y="2888906"/>
            <a:ext cx="1097750" cy="1550378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450625FB-E5C5-424C-AEBD-D479A0161375}"/>
              </a:ext>
            </a:extLst>
          </p:cNvPr>
          <p:cNvCxnSpPr>
            <a:cxnSpLocks/>
            <a:stCxn id="68" idx="3"/>
            <a:endCxn id="29" idx="1"/>
          </p:cNvCxnSpPr>
          <p:nvPr/>
        </p:nvCxnSpPr>
        <p:spPr>
          <a:xfrm flipV="1">
            <a:off x="4545803" y="4101858"/>
            <a:ext cx="2884677" cy="337426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A59F6E88-4EAC-4ADE-B0EA-AEDD246D84F4}"/>
              </a:ext>
            </a:extLst>
          </p:cNvPr>
          <p:cNvCxnSpPr>
            <a:cxnSpLocks/>
            <a:stCxn id="68" idx="3"/>
            <a:endCxn id="30" idx="1"/>
          </p:cNvCxnSpPr>
          <p:nvPr/>
        </p:nvCxnSpPr>
        <p:spPr>
          <a:xfrm>
            <a:off x="4545803" y="4439284"/>
            <a:ext cx="2861721" cy="546209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4FB605FD-B50B-4F6E-B143-7B5B9AC42144}"/>
              </a:ext>
            </a:extLst>
          </p:cNvPr>
          <p:cNvCxnSpPr>
            <a:cxnSpLocks/>
            <a:stCxn id="68" idx="3"/>
            <a:endCxn id="31" idx="1"/>
          </p:cNvCxnSpPr>
          <p:nvPr/>
        </p:nvCxnSpPr>
        <p:spPr>
          <a:xfrm>
            <a:off x="4545803" y="4439284"/>
            <a:ext cx="2884677" cy="1549338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5AF886BF-1B7D-4DFF-8A72-6834DD16254C}"/>
              </a:ext>
            </a:extLst>
          </p:cNvPr>
          <p:cNvCxnSpPr>
            <a:cxnSpLocks/>
            <a:stCxn id="68" idx="3"/>
            <a:endCxn id="32" idx="2"/>
          </p:cNvCxnSpPr>
          <p:nvPr/>
        </p:nvCxnSpPr>
        <p:spPr>
          <a:xfrm flipV="1">
            <a:off x="4545803" y="3668446"/>
            <a:ext cx="1097750" cy="770838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57FB265D-DF5D-4CC7-997D-821B1A7DA219}"/>
              </a:ext>
            </a:extLst>
          </p:cNvPr>
          <p:cNvCxnSpPr>
            <a:cxnSpLocks/>
            <a:stCxn id="28" idx="6"/>
            <a:endCxn id="26" idx="1"/>
          </p:cNvCxnSpPr>
          <p:nvPr/>
        </p:nvCxnSpPr>
        <p:spPr>
          <a:xfrm>
            <a:off x="6657966" y="2888906"/>
            <a:ext cx="3325376" cy="473411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CC45C52E-7218-4A4D-B955-A5249F12F6A8}"/>
              </a:ext>
            </a:extLst>
          </p:cNvPr>
          <p:cNvCxnSpPr>
            <a:cxnSpLocks/>
            <a:stCxn id="28" idx="7"/>
            <a:endCxn id="27" idx="3"/>
          </p:cNvCxnSpPr>
          <p:nvPr/>
        </p:nvCxnSpPr>
        <p:spPr>
          <a:xfrm flipV="1">
            <a:off x="6509409" y="2115486"/>
            <a:ext cx="1763971" cy="571368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BA665015-B07A-421C-8A72-CF4EC1545ADA}"/>
              </a:ext>
            </a:extLst>
          </p:cNvPr>
          <p:cNvSpPr txBox="1"/>
          <p:nvPr/>
        </p:nvSpPr>
        <p:spPr>
          <a:xfrm rot="20625402">
            <a:off x="6509409" y="2147433"/>
            <a:ext cx="1615414" cy="307777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schedule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426987C9-A304-45C1-B08D-7468AD5E5931}"/>
              </a:ext>
            </a:extLst>
          </p:cNvPr>
          <p:cNvSpPr txBox="1"/>
          <p:nvPr/>
        </p:nvSpPr>
        <p:spPr>
          <a:xfrm rot="18116315">
            <a:off x="4237659" y="3328108"/>
            <a:ext cx="1277084" cy="523220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1400" b="1" dirty="0" err="1"/>
              <a:t>input_handler</a:t>
            </a:r>
            <a:r>
              <a:rPr lang="en-US" sz="1400" b="1" dirty="0"/>
              <a:t> + device data</a:t>
            </a:r>
          </a:p>
        </p:txBody>
      </p: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8DC48623-BEB3-4B4B-A4C2-F5F0152FBC99}"/>
              </a:ext>
            </a:extLst>
          </p:cNvPr>
          <p:cNvCxnSpPr>
            <a:cxnSpLocks/>
            <a:stCxn id="29" idx="3"/>
          </p:cNvCxnSpPr>
          <p:nvPr/>
        </p:nvCxnSpPr>
        <p:spPr>
          <a:xfrm flipH="1" flipV="1">
            <a:off x="5976663" y="4465580"/>
            <a:ext cx="1453817" cy="40382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>
            <a:extLst>
              <a:ext uri="{FF2B5EF4-FFF2-40B4-BE49-F238E27FC236}">
                <a16:creationId xmlns:a16="http://schemas.microsoft.com/office/drawing/2014/main" id="{7BC92021-D119-49C9-B706-50BA2218F92D}"/>
              </a:ext>
            </a:extLst>
          </p:cNvPr>
          <p:cNvSpPr txBox="1"/>
          <p:nvPr/>
        </p:nvSpPr>
        <p:spPr>
          <a:xfrm>
            <a:off x="6500892" y="4193466"/>
            <a:ext cx="746109" cy="307777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yes/no</a:t>
            </a:r>
          </a:p>
        </p:txBody>
      </p: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4B121763-BAE8-4A35-9869-6392B3E987C1}"/>
              </a:ext>
            </a:extLst>
          </p:cNvPr>
          <p:cNvCxnSpPr>
            <a:cxnSpLocks/>
          </p:cNvCxnSpPr>
          <p:nvPr/>
        </p:nvCxnSpPr>
        <p:spPr>
          <a:xfrm flipH="1" flipV="1">
            <a:off x="5265155" y="4712388"/>
            <a:ext cx="2142370" cy="643560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Box 112">
            <a:extLst>
              <a:ext uri="{FF2B5EF4-FFF2-40B4-BE49-F238E27FC236}">
                <a16:creationId xmlns:a16="http://schemas.microsoft.com/office/drawing/2014/main" id="{805FD78A-D753-4E55-A0C3-C59FDA3841C5}"/>
              </a:ext>
            </a:extLst>
          </p:cNvPr>
          <p:cNvSpPr txBox="1"/>
          <p:nvPr/>
        </p:nvSpPr>
        <p:spPr>
          <a:xfrm rot="958636">
            <a:off x="5732134" y="4866225"/>
            <a:ext cx="1789231" cy="307777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2">
                    <a:lumMod val="50000"/>
                  </a:schemeClr>
                </a:solidFill>
              </a:rPr>
              <a:t>alloc</a:t>
            </a: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</a:rPr>
              <a:t>/register/open</a:t>
            </a:r>
          </a:p>
        </p:txBody>
      </p: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860EB47C-41E9-4B68-998F-511A2B4DD438}"/>
              </a:ext>
            </a:extLst>
          </p:cNvPr>
          <p:cNvCxnSpPr>
            <a:cxnSpLocks/>
            <a:stCxn id="31" idx="2"/>
          </p:cNvCxnSpPr>
          <p:nvPr/>
        </p:nvCxnSpPr>
        <p:spPr>
          <a:xfrm flipH="1" flipV="1">
            <a:off x="5174270" y="5013051"/>
            <a:ext cx="2107653" cy="1177623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>
            <a:extLst>
              <a:ext uri="{FF2B5EF4-FFF2-40B4-BE49-F238E27FC236}">
                <a16:creationId xmlns:a16="http://schemas.microsoft.com/office/drawing/2014/main" id="{63F6B86F-1BF8-4046-A7EE-51C0288B0741}"/>
              </a:ext>
            </a:extLst>
          </p:cNvPr>
          <p:cNvSpPr txBox="1"/>
          <p:nvPr/>
        </p:nvSpPr>
        <p:spPr>
          <a:xfrm rot="1764564">
            <a:off x="5595623" y="5582801"/>
            <a:ext cx="2087806" cy="307777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>
                    <a:lumMod val="50000"/>
                  </a:schemeClr>
                </a:solidFill>
              </a:rPr>
              <a:t>free/unregister/close</a:t>
            </a:r>
          </a:p>
        </p:txBody>
      </p:sp>
      <p:cxnSp>
        <p:nvCxnSpPr>
          <p:cNvPr id="148" name="Straight Arrow Connector 147">
            <a:extLst>
              <a:ext uri="{FF2B5EF4-FFF2-40B4-BE49-F238E27FC236}">
                <a16:creationId xmlns:a16="http://schemas.microsoft.com/office/drawing/2014/main" id="{5AC216B6-67BD-4225-856C-F1D6DFCE4453}"/>
              </a:ext>
            </a:extLst>
          </p:cNvPr>
          <p:cNvCxnSpPr>
            <a:cxnSpLocks/>
            <a:stCxn id="32" idx="7"/>
            <a:endCxn id="27" idx="3"/>
          </p:cNvCxnSpPr>
          <p:nvPr/>
        </p:nvCxnSpPr>
        <p:spPr>
          <a:xfrm flipV="1">
            <a:off x="6509409" y="2115486"/>
            <a:ext cx="1763971" cy="1350908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TextBox 150">
            <a:extLst>
              <a:ext uri="{FF2B5EF4-FFF2-40B4-BE49-F238E27FC236}">
                <a16:creationId xmlns:a16="http://schemas.microsoft.com/office/drawing/2014/main" id="{5D370BC0-CACE-478A-AE3E-B6CE1EAABC49}"/>
              </a:ext>
            </a:extLst>
          </p:cNvPr>
          <p:cNvSpPr txBox="1"/>
          <p:nvPr/>
        </p:nvSpPr>
        <p:spPr>
          <a:xfrm rot="19391471">
            <a:off x="6288717" y="2713481"/>
            <a:ext cx="1615414" cy="307777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enable</a:t>
            </a:r>
          </a:p>
        </p:txBody>
      </p:sp>
      <p:sp>
        <p:nvSpPr>
          <p:cNvPr id="152" name="Oval 151">
            <a:extLst>
              <a:ext uri="{FF2B5EF4-FFF2-40B4-BE49-F238E27FC236}">
                <a16:creationId xmlns:a16="http://schemas.microsoft.com/office/drawing/2014/main" id="{47D46C2E-F085-49C2-8276-D344C9433EFE}"/>
              </a:ext>
            </a:extLst>
          </p:cNvPr>
          <p:cNvSpPr/>
          <p:nvPr/>
        </p:nvSpPr>
        <p:spPr>
          <a:xfrm>
            <a:off x="7316605" y="3257884"/>
            <a:ext cx="1014413" cy="571490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helper</a:t>
            </a:r>
          </a:p>
        </p:txBody>
      </p:sp>
      <p:cxnSp>
        <p:nvCxnSpPr>
          <p:cNvPr id="153" name="Straight Arrow Connector 152">
            <a:extLst>
              <a:ext uri="{FF2B5EF4-FFF2-40B4-BE49-F238E27FC236}">
                <a16:creationId xmlns:a16="http://schemas.microsoft.com/office/drawing/2014/main" id="{45CBB5D9-581D-4A1D-AF30-7FFDA6008282}"/>
              </a:ext>
            </a:extLst>
          </p:cNvPr>
          <p:cNvCxnSpPr>
            <a:cxnSpLocks/>
            <a:stCxn id="32" idx="6"/>
            <a:endCxn id="152" idx="2"/>
          </p:cNvCxnSpPr>
          <p:nvPr/>
        </p:nvCxnSpPr>
        <p:spPr>
          <a:xfrm flipV="1">
            <a:off x="6657966" y="3543629"/>
            <a:ext cx="658639" cy="124817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Rectangle 156">
            <a:extLst>
              <a:ext uri="{FF2B5EF4-FFF2-40B4-BE49-F238E27FC236}">
                <a16:creationId xmlns:a16="http://schemas.microsoft.com/office/drawing/2014/main" id="{620C2018-B671-4031-9FE3-E081D7459CFF}"/>
              </a:ext>
            </a:extLst>
          </p:cNvPr>
          <p:cNvSpPr/>
          <p:nvPr/>
        </p:nvSpPr>
        <p:spPr>
          <a:xfrm>
            <a:off x="10274916" y="1616938"/>
            <a:ext cx="981075" cy="57149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HW</a:t>
            </a:r>
          </a:p>
        </p:txBody>
      </p:sp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9DE7FF20-800B-46C5-93D2-66D93AB6D4A8}"/>
              </a:ext>
            </a:extLst>
          </p:cNvPr>
          <p:cNvCxnSpPr>
            <a:cxnSpLocks/>
            <a:stCxn id="157" idx="1"/>
            <a:endCxn id="27" idx="6"/>
          </p:cNvCxnSpPr>
          <p:nvPr/>
        </p:nvCxnSpPr>
        <p:spPr>
          <a:xfrm flipH="1">
            <a:off x="9139236" y="1902683"/>
            <a:ext cx="1135680" cy="10751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TextBox 158">
            <a:extLst>
              <a:ext uri="{FF2B5EF4-FFF2-40B4-BE49-F238E27FC236}">
                <a16:creationId xmlns:a16="http://schemas.microsoft.com/office/drawing/2014/main" id="{2A9A7EA4-F1A2-4A95-8CF2-F0CF1F569B24}"/>
              </a:ext>
            </a:extLst>
          </p:cNvPr>
          <p:cNvSpPr txBox="1"/>
          <p:nvPr/>
        </p:nvSpPr>
        <p:spPr>
          <a:xfrm>
            <a:off x="9394655" y="1627689"/>
            <a:ext cx="880261" cy="307777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led state</a:t>
            </a:r>
          </a:p>
        </p:txBody>
      </p:sp>
      <p:cxnSp>
        <p:nvCxnSpPr>
          <p:cNvPr id="163" name="Straight Arrow Connector 162">
            <a:extLst>
              <a:ext uri="{FF2B5EF4-FFF2-40B4-BE49-F238E27FC236}">
                <a16:creationId xmlns:a16="http://schemas.microsoft.com/office/drawing/2014/main" id="{F8A4179F-D3D7-4BB7-AFDA-CCBCE9616DFF}"/>
              </a:ext>
            </a:extLst>
          </p:cNvPr>
          <p:cNvCxnSpPr>
            <a:cxnSpLocks/>
            <a:stCxn id="27" idx="5"/>
          </p:cNvCxnSpPr>
          <p:nvPr/>
        </p:nvCxnSpPr>
        <p:spPr>
          <a:xfrm flipV="1">
            <a:off x="8990679" y="2088260"/>
            <a:ext cx="1266466" cy="27226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TextBox 174">
            <a:extLst>
              <a:ext uri="{FF2B5EF4-FFF2-40B4-BE49-F238E27FC236}">
                <a16:creationId xmlns:a16="http://schemas.microsoft.com/office/drawing/2014/main" id="{3524A504-70A2-42A7-9868-BE9D451D6125}"/>
              </a:ext>
            </a:extLst>
          </p:cNvPr>
          <p:cNvSpPr txBox="1"/>
          <p:nvPr/>
        </p:nvSpPr>
        <p:spPr>
          <a:xfrm rot="955468">
            <a:off x="9538129" y="1038785"/>
            <a:ext cx="880261" cy="307777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1400" b="1" dirty="0" err="1"/>
              <a:t>led_ctrl</a:t>
            </a:r>
            <a:r>
              <a:rPr lang="en-US" sz="1400" b="1" dirty="0"/>
              <a:t> ?</a:t>
            </a:r>
          </a:p>
        </p:txBody>
      </p:sp>
      <p:cxnSp>
        <p:nvCxnSpPr>
          <p:cNvPr id="176" name="Straight Arrow Connector 175">
            <a:extLst>
              <a:ext uri="{FF2B5EF4-FFF2-40B4-BE49-F238E27FC236}">
                <a16:creationId xmlns:a16="http://schemas.microsoft.com/office/drawing/2014/main" id="{ED14838D-A58E-48A9-8648-4E62A09B857E}"/>
              </a:ext>
            </a:extLst>
          </p:cNvPr>
          <p:cNvCxnSpPr>
            <a:cxnSpLocks/>
            <a:stCxn id="49" idx="6"/>
            <a:endCxn id="157" idx="0"/>
          </p:cNvCxnSpPr>
          <p:nvPr/>
        </p:nvCxnSpPr>
        <p:spPr>
          <a:xfrm>
            <a:off x="9167811" y="1149027"/>
            <a:ext cx="1597643" cy="467911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Arrow Connector 188">
            <a:extLst>
              <a:ext uri="{FF2B5EF4-FFF2-40B4-BE49-F238E27FC236}">
                <a16:creationId xmlns:a16="http://schemas.microsoft.com/office/drawing/2014/main" id="{AD8E869C-420F-4005-8A07-2877D11049A8}"/>
              </a:ext>
            </a:extLst>
          </p:cNvPr>
          <p:cNvCxnSpPr>
            <a:cxnSpLocks/>
            <a:stCxn id="26" idx="0"/>
            <a:endCxn id="157" idx="2"/>
          </p:cNvCxnSpPr>
          <p:nvPr/>
        </p:nvCxnSpPr>
        <p:spPr>
          <a:xfrm flipV="1">
            <a:off x="10341992" y="2188428"/>
            <a:ext cx="423462" cy="1090196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TextBox 191">
            <a:extLst>
              <a:ext uri="{FF2B5EF4-FFF2-40B4-BE49-F238E27FC236}">
                <a16:creationId xmlns:a16="http://schemas.microsoft.com/office/drawing/2014/main" id="{23BEE2C0-3B8B-48DA-8B52-F4EFB61313E4}"/>
              </a:ext>
            </a:extLst>
          </p:cNvPr>
          <p:cNvSpPr txBox="1"/>
          <p:nvPr/>
        </p:nvSpPr>
        <p:spPr>
          <a:xfrm>
            <a:off x="10497058" y="2637051"/>
            <a:ext cx="880261" cy="307777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up/down</a:t>
            </a:r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92A1D448-07AF-483D-8534-223D797D17AC}"/>
              </a:ext>
            </a:extLst>
          </p:cNvPr>
          <p:cNvSpPr/>
          <p:nvPr/>
        </p:nvSpPr>
        <p:spPr>
          <a:xfrm>
            <a:off x="9886593" y="5307949"/>
            <a:ext cx="981075" cy="57149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KERNEL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63E35BC3-321A-4F8D-8D9A-22E45B6BE95F}"/>
              </a:ext>
            </a:extLst>
          </p:cNvPr>
          <p:cNvSpPr txBox="1"/>
          <p:nvPr/>
        </p:nvSpPr>
        <p:spPr>
          <a:xfrm>
            <a:off x="10122256" y="4551549"/>
            <a:ext cx="1552334" cy="523220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err="1"/>
              <a:t>chain_notifier</a:t>
            </a:r>
            <a:endParaRPr lang="en-US" sz="1400" b="1" dirty="0"/>
          </a:p>
          <a:p>
            <a:pPr algn="r"/>
            <a:r>
              <a:rPr lang="en-US" sz="1400" b="1" dirty="0" err="1"/>
              <a:t>k_handler_fn</a:t>
            </a:r>
            <a:endParaRPr lang="en-US" sz="1400" b="1" dirty="0"/>
          </a:p>
        </p:txBody>
      </p:sp>
      <p:cxnSp>
        <p:nvCxnSpPr>
          <p:cNvPr id="198" name="Straight Arrow Connector 197">
            <a:extLst>
              <a:ext uri="{FF2B5EF4-FFF2-40B4-BE49-F238E27FC236}">
                <a16:creationId xmlns:a16="http://schemas.microsoft.com/office/drawing/2014/main" id="{2809F99D-F6B8-462E-BD04-FECF50519882}"/>
              </a:ext>
            </a:extLst>
          </p:cNvPr>
          <p:cNvCxnSpPr>
            <a:cxnSpLocks/>
            <a:stCxn id="6" idx="0"/>
            <a:endCxn id="26" idx="3"/>
          </p:cNvCxnSpPr>
          <p:nvPr/>
        </p:nvCxnSpPr>
        <p:spPr>
          <a:xfrm flipV="1">
            <a:off x="9506989" y="3766421"/>
            <a:ext cx="476353" cy="598280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" name="TextBox 200">
            <a:extLst>
              <a:ext uri="{FF2B5EF4-FFF2-40B4-BE49-F238E27FC236}">
                <a16:creationId xmlns:a16="http://schemas.microsoft.com/office/drawing/2014/main" id="{61A1FFAE-4250-486C-8B1E-F23F6495CA4C}"/>
              </a:ext>
            </a:extLst>
          </p:cNvPr>
          <p:cNvSpPr txBox="1"/>
          <p:nvPr/>
        </p:nvSpPr>
        <p:spPr>
          <a:xfrm>
            <a:off x="8919842" y="3793449"/>
            <a:ext cx="966751" cy="307777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1400" b="1" dirty="0" err="1"/>
              <a:t>k_handler</a:t>
            </a:r>
            <a:endParaRPr lang="en-US" sz="1400" b="1" dirty="0"/>
          </a:p>
        </p:txBody>
      </p:sp>
      <p:cxnSp>
        <p:nvCxnSpPr>
          <p:cNvPr id="202" name="Straight Arrow Connector 201">
            <a:extLst>
              <a:ext uri="{FF2B5EF4-FFF2-40B4-BE49-F238E27FC236}">
                <a16:creationId xmlns:a16="http://schemas.microsoft.com/office/drawing/2014/main" id="{C5F8AA20-3C72-416D-AF23-3B107250DDF2}"/>
              </a:ext>
            </a:extLst>
          </p:cNvPr>
          <p:cNvCxnSpPr>
            <a:cxnSpLocks/>
            <a:stCxn id="26" idx="4"/>
            <a:endCxn id="193" idx="0"/>
          </p:cNvCxnSpPr>
          <p:nvPr/>
        </p:nvCxnSpPr>
        <p:spPr>
          <a:xfrm>
            <a:off x="10341992" y="3850114"/>
            <a:ext cx="35139" cy="1457835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" name="TextBox 207">
            <a:extLst>
              <a:ext uri="{FF2B5EF4-FFF2-40B4-BE49-F238E27FC236}">
                <a16:creationId xmlns:a16="http://schemas.microsoft.com/office/drawing/2014/main" id="{DFB40A3C-44DD-41B5-B7D8-209FB0CDA44B}"/>
              </a:ext>
            </a:extLst>
          </p:cNvPr>
          <p:cNvSpPr txBox="1"/>
          <p:nvPr/>
        </p:nvSpPr>
        <p:spPr>
          <a:xfrm>
            <a:off x="9242686" y="2106342"/>
            <a:ext cx="948486" cy="523220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/>
              <a:t>propagate_led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6032967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621</TotalTime>
  <Words>218</Words>
  <Application>Microsoft Office PowerPoint</Application>
  <PresentationFormat>Widescreen</PresentationFormat>
  <Paragraphs>66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Showcard Gothic</vt:lpstr>
      <vt:lpstr>Office Theme</vt:lpstr>
      <vt:lpstr>LDD Exam</vt:lpstr>
      <vt:lpstr>SART - Data flow and real time example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Linux Driver Analysis </dc:title>
  <dc:creator>Andre Lepine</dc:creator>
  <cp:lastModifiedBy>Andre Lepine</cp:lastModifiedBy>
  <cp:revision>97</cp:revision>
  <dcterms:created xsi:type="dcterms:W3CDTF">2015-02-16T13:30:55Z</dcterms:created>
  <dcterms:modified xsi:type="dcterms:W3CDTF">2019-03-20T08:48:05Z</dcterms:modified>
</cp:coreProperties>
</file>