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89" d="100"/>
          <a:sy n="89" d="100"/>
        </p:scale>
        <p:origin x="23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6EF5-8C0C-4436-A998-30149C138D49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93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6EF5-8C0C-4436-A998-30149C138D49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173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6EF5-8C0C-4436-A998-30149C138D49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70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6EF5-8C0C-4436-A998-30149C138D49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62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6EF5-8C0C-4436-A998-30149C138D49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68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6EF5-8C0C-4436-A998-30149C138D49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7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6EF5-8C0C-4436-A998-30149C138D49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30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6EF5-8C0C-4436-A998-30149C138D49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441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6EF5-8C0C-4436-A998-30149C138D49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330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6EF5-8C0C-4436-A998-30149C138D49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025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6EF5-8C0C-4436-A998-30149C138D49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37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66EF5-8C0C-4436-A998-30149C138D49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60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altLang="en-US" b="1" dirty="0" smtClean="0"/>
              <a:t>Linux Driver </a:t>
            </a:r>
            <a:r>
              <a:rPr lang="fr-FR" altLang="en-US" b="1" dirty="0" err="1" smtClean="0"/>
              <a:t>Analysis</a:t>
            </a:r>
            <a:r>
              <a:rPr lang="en-US" altLang="en-US" b="1" dirty="0" smtClean="0"/>
              <a:t/>
            </a:r>
            <a:br>
              <a:rPr lang="en-US" altLang="en-US" b="1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105000"/>
              </a:lnSpc>
              <a:spcBef>
                <a:spcPct val="15000"/>
              </a:spcBef>
              <a:buClr>
                <a:srgbClr val="FAB400"/>
              </a:buClr>
              <a:buSzPct val="75000"/>
            </a:pPr>
            <a:endParaRPr lang="en-US" altLang="en-US" dirty="0" smtClean="0"/>
          </a:p>
          <a:p>
            <a:pPr>
              <a:lnSpc>
                <a:spcPct val="105000"/>
              </a:lnSpc>
              <a:spcBef>
                <a:spcPct val="15000"/>
              </a:spcBef>
              <a:buClr>
                <a:srgbClr val="FAB400"/>
              </a:buClr>
              <a:buSzPct val="75000"/>
            </a:pPr>
            <a:r>
              <a:rPr lang="en-US" altLang="en-US" dirty="0" err="1" smtClean="0"/>
              <a:t>EnsiCaen</a:t>
            </a:r>
            <a:r>
              <a:rPr lang="en-US" altLang="en-US" dirty="0" smtClean="0"/>
              <a:t> – SATE 3A</a:t>
            </a:r>
          </a:p>
          <a:p>
            <a:pPr>
              <a:lnSpc>
                <a:spcPct val="105000"/>
              </a:lnSpc>
              <a:spcBef>
                <a:spcPct val="15000"/>
              </a:spcBef>
              <a:buClr>
                <a:srgbClr val="FAB400"/>
              </a:buClr>
              <a:buSzPct val="75000"/>
            </a:pPr>
            <a:r>
              <a:rPr lang="fr-FR" altLang="en-US" dirty="0" smtClean="0"/>
              <a:t>2015/2016</a:t>
            </a:r>
            <a:endParaRPr lang="en-US" alt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43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Linux </a:t>
            </a:r>
            <a:r>
              <a:rPr lang="fr-FR" dirty="0" err="1" smtClean="0"/>
              <a:t>Kernel</a:t>
            </a:r>
            <a:r>
              <a:rPr lang="fr-FR" dirty="0" smtClean="0"/>
              <a:t> Driver </a:t>
            </a:r>
            <a:r>
              <a:rPr lang="fr-FR" dirty="0" err="1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altLang="en-US" dirty="0" smtClean="0"/>
              <a:t>Get PN547 NFC driver from kernel source: </a:t>
            </a:r>
            <a:r>
              <a:rPr lang="en-GB" altLang="en-US" dirty="0"/>
              <a:t>pn5xx_i2c.c</a:t>
            </a: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u="sng" dirty="0" smtClean="0"/>
              <a:t>/!\</a:t>
            </a:r>
            <a:r>
              <a:rPr lang="en-GB" altLang="en-US" dirty="0" smtClean="0"/>
              <a:t> </a:t>
            </a:r>
            <a:r>
              <a:rPr lang="en-GB" altLang="en-US" i="1" dirty="0" smtClean="0"/>
              <a:t>This code has been simplified to fit 4 paper pages</a:t>
            </a:r>
          </a:p>
          <a:p>
            <a:r>
              <a:rPr lang="en-GB" altLang="en-US" dirty="0" smtClean="0"/>
              <a:t>Provide </a:t>
            </a:r>
            <a:r>
              <a:rPr lang="fr-FR" altLang="en-US" dirty="0" smtClean="0"/>
              <a:t>d</a:t>
            </a:r>
            <a:r>
              <a:rPr lang="fr-FR" dirty="0" smtClean="0"/>
              <a:t>ata flow and real time </a:t>
            </a:r>
            <a:r>
              <a:rPr lang="fr-FR" dirty="0" err="1" smtClean="0"/>
              <a:t>diagram</a:t>
            </a:r>
            <a:r>
              <a:rPr lang="fr-FR" dirty="0" smtClean="0"/>
              <a:t> </a:t>
            </a:r>
            <a:r>
              <a:rPr lang="en-GB" altLang="en-US" dirty="0" smtClean="0"/>
              <a:t>of the driver </a:t>
            </a:r>
            <a:r>
              <a:rPr lang="en-GB" altLang="en-US" dirty="0" smtClean="0"/>
              <a:t>(6 </a:t>
            </a:r>
            <a:r>
              <a:rPr lang="en-GB" altLang="en-US" dirty="0" smtClean="0"/>
              <a:t>points). Use:</a:t>
            </a:r>
          </a:p>
          <a:p>
            <a:pPr lvl="1"/>
            <a:r>
              <a:rPr lang="en-GB" altLang="en-US" dirty="0" smtClean="0"/>
              <a:t>Box for external entity like HW</a:t>
            </a:r>
          </a:p>
          <a:p>
            <a:pPr lvl="1"/>
            <a:r>
              <a:rPr lang="en-GB" altLang="en-US" dirty="0" smtClean="0"/>
              <a:t>Bubble for function</a:t>
            </a:r>
          </a:p>
          <a:p>
            <a:pPr lvl="1"/>
            <a:r>
              <a:rPr lang="en-GB" altLang="en-US" dirty="0" smtClean="0"/>
              <a:t>Stack for data storage</a:t>
            </a:r>
          </a:p>
          <a:p>
            <a:pPr lvl="1"/>
            <a:r>
              <a:rPr lang="en-GB" altLang="en-US" dirty="0" smtClean="0"/>
              <a:t>Plain arrow for data flow</a:t>
            </a:r>
          </a:p>
          <a:p>
            <a:pPr lvl="1"/>
            <a:r>
              <a:rPr lang="en-GB" altLang="en-US" dirty="0" smtClean="0"/>
              <a:t>Dashed arrow for control flow</a:t>
            </a:r>
          </a:p>
          <a:p>
            <a:r>
              <a:rPr lang="en-US" dirty="0" smtClean="0"/>
              <a:t>Provide a fix to the bug depicted slide 6 </a:t>
            </a:r>
            <a:r>
              <a:rPr lang="en-US" dirty="0" smtClean="0"/>
              <a:t>(4 </a:t>
            </a:r>
            <a:r>
              <a:rPr lang="en-US" dirty="0" smtClean="0"/>
              <a:t>points)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059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flow and real time </a:t>
            </a:r>
            <a:r>
              <a:rPr lang="fr-FR" dirty="0" err="1" smtClean="0"/>
              <a:t>example</a:t>
            </a:r>
            <a:endParaRPr lang="en-US" dirty="0"/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1828155" y="4469813"/>
            <a:ext cx="1710223" cy="386143"/>
          </a:xfrm>
          <a:prstGeom prst="wedgeRoundRectCallout">
            <a:avLst>
              <a:gd name="adj1" fmla="val 59985"/>
              <a:gd name="adj2" fmla="val 161517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 err="1" smtClean="0">
                <a:latin typeface="Arial" charset="0"/>
              </a:rPr>
              <a:t>External</a:t>
            </a:r>
            <a:r>
              <a:rPr lang="fr-FR" sz="1600" b="1" dirty="0" smtClean="0">
                <a:latin typeface="Arial" charset="0"/>
              </a:rPr>
              <a:t> </a:t>
            </a:r>
            <a:r>
              <a:rPr lang="fr-FR" sz="1600" b="1" dirty="0" err="1" smtClean="0">
                <a:latin typeface="Arial" charset="0"/>
              </a:rPr>
              <a:t>entity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4393157" y="1687513"/>
            <a:ext cx="1090246" cy="386143"/>
          </a:xfrm>
          <a:prstGeom prst="wedgeRoundRectCallout">
            <a:avLst>
              <a:gd name="adj1" fmla="val 19542"/>
              <a:gd name="adj2" fmla="val 237415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 err="1" smtClean="0">
                <a:latin typeface="Arial" charset="0"/>
              </a:rPr>
              <a:t>Function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3064266" y="3154517"/>
            <a:ext cx="948223" cy="386143"/>
          </a:xfrm>
          <a:prstGeom prst="wedgeRoundRectCallout">
            <a:avLst>
              <a:gd name="adj1" fmla="val 101567"/>
              <a:gd name="adj2" fmla="val 270811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 smtClean="0">
                <a:latin typeface="Arial" charset="0"/>
              </a:rPr>
              <a:t>Control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3" name="Rounded Rectangular Callout 12"/>
          <p:cNvSpPr/>
          <p:nvPr/>
        </p:nvSpPr>
        <p:spPr bwMode="auto">
          <a:xfrm>
            <a:off x="6876134" y="4601654"/>
            <a:ext cx="717669" cy="386143"/>
          </a:xfrm>
          <a:prstGeom prst="wedgeRoundRectCallout">
            <a:avLst>
              <a:gd name="adj1" fmla="val -106542"/>
              <a:gd name="adj2" fmla="val -143452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 smtClean="0">
                <a:latin typeface="Arial" charset="0"/>
              </a:rPr>
              <a:t>Data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Rounded Rectangular Callout 13"/>
          <p:cNvSpPr/>
          <p:nvPr/>
        </p:nvSpPr>
        <p:spPr bwMode="auto">
          <a:xfrm>
            <a:off x="9496465" y="4425964"/>
            <a:ext cx="985898" cy="386143"/>
          </a:xfrm>
          <a:prstGeom prst="wedgeRoundRectCallout">
            <a:avLst>
              <a:gd name="adj1" fmla="val -75506"/>
              <a:gd name="adj2" fmla="val 243488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 smtClean="0">
                <a:latin typeface="Arial" charset="0"/>
              </a:rPr>
              <a:t>Storage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83657" y="5201728"/>
            <a:ext cx="1452577" cy="97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Mouse</a:t>
            </a:r>
            <a:endParaRPr lang="fr-FR" dirty="0"/>
          </a:p>
        </p:txBody>
      </p:sp>
      <p:sp>
        <p:nvSpPr>
          <p:cNvPr id="5" name="Oval 4"/>
          <p:cNvSpPr/>
          <p:nvPr/>
        </p:nvSpPr>
        <p:spPr>
          <a:xfrm>
            <a:off x="4321834" y="2829464"/>
            <a:ext cx="1362974" cy="908435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ISR</a:t>
            </a:r>
            <a:endParaRPr lang="fr-FR" dirty="0"/>
          </a:p>
        </p:txBody>
      </p:sp>
      <p:sp>
        <p:nvSpPr>
          <p:cNvPr id="6" name="Oval 5"/>
          <p:cNvSpPr/>
          <p:nvPr/>
        </p:nvSpPr>
        <p:spPr>
          <a:xfrm>
            <a:off x="6668219" y="2725947"/>
            <a:ext cx="1854679" cy="1011952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Sampling</a:t>
            </a:r>
            <a:endParaRPr lang="fr-FR" dirty="0"/>
          </a:p>
        </p:txBody>
      </p:sp>
      <p:grpSp>
        <p:nvGrpSpPr>
          <p:cNvPr id="18" name="Group 17"/>
          <p:cNvGrpSpPr/>
          <p:nvPr/>
        </p:nvGrpSpPr>
        <p:grpSpPr>
          <a:xfrm>
            <a:off x="7734215" y="5504679"/>
            <a:ext cx="1577366" cy="369332"/>
            <a:chOff x="9688732" y="3535341"/>
            <a:chExt cx="1577366" cy="369332"/>
          </a:xfrm>
        </p:grpSpPr>
        <p:sp>
          <p:nvSpPr>
            <p:cNvPr id="7" name="TextBox 6"/>
            <p:cNvSpPr txBox="1"/>
            <p:nvPr/>
          </p:nvSpPr>
          <p:spPr>
            <a:xfrm>
              <a:off x="9688732" y="3535341"/>
              <a:ext cx="1577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 smtClean="0"/>
                <a:t>dx,dy,buttons</a:t>
              </a:r>
              <a:endParaRPr lang="fr-FR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9826843" y="3535341"/>
              <a:ext cx="12408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9826843" y="3904673"/>
              <a:ext cx="12408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traight Arrow Connector 19"/>
          <p:cNvCxnSpPr>
            <a:stCxn id="4" idx="0"/>
            <a:endCxn id="5" idx="4"/>
          </p:cNvCxnSpPr>
          <p:nvPr/>
        </p:nvCxnSpPr>
        <p:spPr>
          <a:xfrm flipV="1">
            <a:off x="4509946" y="3737899"/>
            <a:ext cx="493375" cy="1463829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5" idx="6"/>
            <a:endCxn id="6" idx="2"/>
          </p:cNvCxnSpPr>
          <p:nvPr/>
        </p:nvCxnSpPr>
        <p:spPr>
          <a:xfrm flipV="1">
            <a:off x="5684808" y="3231923"/>
            <a:ext cx="983411" cy="51759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4" idx="3"/>
            <a:endCxn id="6" idx="3"/>
          </p:cNvCxnSpPr>
          <p:nvPr/>
        </p:nvCxnSpPr>
        <p:spPr>
          <a:xfrm flipV="1">
            <a:off x="5236234" y="3589702"/>
            <a:ext cx="1703596" cy="2099644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6" idx="5"/>
            <a:endCxn id="7" idx="0"/>
          </p:cNvCxnSpPr>
          <p:nvPr/>
        </p:nvCxnSpPr>
        <p:spPr>
          <a:xfrm>
            <a:off x="8251287" y="3589702"/>
            <a:ext cx="271611" cy="1914977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1630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pn5xx_i2c driver </a:t>
            </a:r>
            <a:r>
              <a:rPr lang="fr-FR" dirty="0" err="1" smtClean="0"/>
              <a:t>overview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The </a:t>
            </a:r>
            <a:r>
              <a:rPr lang="fr-FR" dirty="0" smtClean="0"/>
              <a:t>pn5xx_i2c chip </a:t>
            </a:r>
            <a:r>
              <a:rPr lang="fr-FR" dirty="0" err="1" smtClean="0"/>
              <a:t>is</a:t>
            </a:r>
            <a:r>
              <a:rPr lang="fr-FR" dirty="0" smtClean="0"/>
              <a:t> a NFC HW </a:t>
            </a:r>
            <a:r>
              <a:rPr lang="fr-FR" dirty="0" err="1" smtClean="0"/>
              <a:t>controller</a:t>
            </a:r>
            <a:endParaRPr lang="fr-FR" dirty="0" smtClean="0"/>
          </a:p>
          <a:p>
            <a:r>
              <a:rPr lang="fr-FR" dirty="0" smtClean="0"/>
              <a:t>It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controlled</a:t>
            </a:r>
            <a:r>
              <a:rPr lang="fr-FR" dirty="0" smtClean="0"/>
              <a:t> by the smartphone via a I2C bus</a:t>
            </a:r>
          </a:p>
          <a:p>
            <a:r>
              <a:rPr lang="fr-FR" dirty="0"/>
              <a:t>The smartphone </a:t>
            </a:r>
            <a:r>
              <a:rPr lang="fr-FR" dirty="0" err="1"/>
              <a:t>is</a:t>
            </a:r>
            <a:r>
              <a:rPr lang="fr-FR" dirty="0"/>
              <a:t> the master and the pn5xx_i2x chip the slave</a:t>
            </a:r>
          </a:p>
          <a:p>
            <a:pPr marL="457200" lvl="1" indent="0">
              <a:buNone/>
            </a:pPr>
            <a:r>
              <a:rPr lang="fr-FR" dirty="0" smtClean="0"/>
              <a:t>1) The </a:t>
            </a:r>
            <a:r>
              <a:rPr lang="fr-FR" dirty="0"/>
              <a:t>smartphone </a:t>
            </a:r>
            <a:r>
              <a:rPr lang="fr-FR" dirty="0" err="1" smtClean="0"/>
              <a:t>sends</a:t>
            </a:r>
            <a:r>
              <a:rPr lang="fr-FR" dirty="0" smtClean="0"/>
              <a:t> a command to the pn5xx_i2c chip</a:t>
            </a:r>
          </a:p>
          <a:p>
            <a:pPr marL="914400" lvl="2" indent="0">
              <a:buNone/>
            </a:pPr>
            <a:r>
              <a:rPr lang="fr-FR" dirty="0"/>
              <a:t>The smartphone </a:t>
            </a:r>
            <a:r>
              <a:rPr lang="fr-FR" dirty="0" err="1" smtClean="0"/>
              <a:t>writes</a:t>
            </a:r>
            <a:r>
              <a:rPr lang="fr-FR" dirty="0" smtClean="0"/>
              <a:t> the command in a i2c message</a:t>
            </a:r>
          </a:p>
          <a:p>
            <a:pPr marL="457200" lvl="1" indent="0">
              <a:buNone/>
            </a:pPr>
            <a:r>
              <a:rPr lang="fr-FR" dirty="0" smtClean="0"/>
              <a:t>2) pn5xx_i2c chip </a:t>
            </a:r>
            <a:r>
              <a:rPr lang="fr-FR" dirty="0" err="1" smtClean="0"/>
              <a:t>answers</a:t>
            </a:r>
            <a:r>
              <a:rPr lang="fr-FR" dirty="0" smtClean="0"/>
              <a:t> the </a:t>
            </a:r>
            <a:r>
              <a:rPr lang="fr-FR" dirty="0"/>
              <a:t>smartphone </a:t>
            </a:r>
            <a:endParaRPr lang="fr-FR" dirty="0" smtClean="0"/>
          </a:p>
          <a:p>
            <a:pPr marL="914400" lvl="2" indent="0">
              <a:buNone/>
            </a:pPr>
            <a:r>
              <a:rPr lang="fr-FR" dirty="0" smtClean="0"/>
              <a:t>2.1) The pn5xx_i2c chip set a GPIO </a:t>
            </a:r>
            <a:r>
              <a:rPr lang="fr-FR" dirty="0" err="1" smtClean="0"/>
              <a:t>named</a:t>
            </a:r>
            <a:r>
              <a:rPr lang="fr-FR" dirty="0" smtClean="0"/>
              <a:t> pn5xx_dev-</a:t>
            </a:r>
            <a:r>
              <a:rPr lang="fr-FR" dirty="0"/>
              <a:t>&gt;</a:t>
            </a:r>
            <a:r>
              <a:rPr lang="fr-FR" dirty="0" err="1" smtClean="0"/>
              <a:t>irq_gpio</a:t>
            </a:r>
            <a:r>
              <a:rPr lang="fr-FR" dirty="0" smtClean="0"/>
              <a:t> to 1</a:t>
            </a:r>
          </a:p>
          <a:p>
            <a:pPr marL="914400" lvl="2" indent="0">
              <a:buNone/>
            </a:pPr>
            <a:r>
              <a:rPr lang="fr-FR" dirty="0" smtClean="0"/>
              <a:t>2.2) </a:t>
            </a:r>
            <a:r>
              <a:rPr lang="fr-FR" dirty="0" err="1" smtClean="0"/>
              <a:t>When</a:t>
            </a:r>
            <a:r>
              <a:rPr lang="fr-FR" dirty="0" smtClean="0"/>
              <a:t> the </a:t>
            </a:r>
            <a:r>
              <a:rPr lang="fr-FR" dirty="0"/>
              <a:t>smartphone </a:t>
            </a:r>
            <a:r>
              <a:rPr lang="fr-FR" dirty="0" err="1" smtClean="0"/>
              <a:t>detects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GPIO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raised</a:t>
            </a:r>
            <a:r>
              <a:rPr lang="fr-FR" dirty="0" smtClean="0"/>
              <a:t>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gets</a:t>
            </a:r>
            <a:r>
              <a:rPr lang="fr-FR" dirty="0" smtClean="0"/>
              <a:t> the pn5xx_i2c </a:t>
            </a:r>
            <a:r>
              <a:rPr lang="fr-FR" dirty="0" err="1" smtClean="0"/>
              <a:t>response</a:t>
            </a:r>
            <a:r>
              <a:rPr lang="fr-FR" dirty="0" smtClean="0"/>
              <a:t> by </a:t>
            </a:r>
            <a:r>
              <a:rPr lang="fr-FR" dirty="0" err="1" smtClean="0"/>
              <a:t>reading</a:t>
            </a:r>
            <a:r>
              <a:rPr lang="fr-FR" dirty="0" smtClean="0"/>
              <a:t> an i2c message</a:t>
            </a:r>
          </a:p>
          <a:p>
            <a:pPr marL="914400" lvl="2" indent="0">
              <a:buNone/>
            </a:pPr>
            <a:r>
              <a:rPr lang="fr-FR" dirty="0" smtClean="0"/>
              <a:t>2.3) </a:t>
            </a:r>
            <a:r>
              <a:rPr lang="fr-FR" dirty="0" err="1" smtClean="0"/>
              <a:t>After</a:t>
            </a:r>
            <a:r>
              <a:rPr lang="fr-FR" dirty="0" smtClean="0"/>
              <a:t> i2c message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read</a:t>
            </a:r>
            <a:r>
              <a:rPr lang="fr-FR" dirty="0" smtClean="0"/>
              <a:t>, the </a:t>
            </a:r>
            <a:r>
              <a:rPr lang="fr-FR" dirty="0"/>
              <a:t>pn5xx_i2c chip </a:t>
            </a:r>
            <a:r>
              <a:rPr lang="fr-FR" dirty="0" smtClean="0"/>
              <a:t> set the GPIO to 0</a:t>
            </a:r>
          </a:p>
        </p:txBody>
      </p:sp>
    </p:spTree>
    <p:extLst>
      <p:ext uri="{BB962C8B-B14F-4D97-AF65-F5344CB8AC3E}">
        <p14:creationId xmlns:p14="http://schemas.microsoft.com/office/powerpoint/2010/main" val="2423022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Bug </a:t>
            </a:r>
            <a:r>
              <a:rPr lang="fr-FR" dirty="0" err="1" smtClean="0"/>
              <a:t>solving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Description:</a:t>
            </a:r>
          </a:p>
          <a:p>
            <a:pPr lvl="1"/>
            <a:r>
              <a:rPr lang="fr-FR" dirty="0" smtClean="0"/>
              <a:t>I2C </a:t>
            </a:r>
            <a:r>
              <a:rPr lang="fr-FR" dirty="0" err="1" smtClean="0"/>
              <a:t>read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blocked</a:t>
            </a:r>
            <a:r>
              <a:rPr lang="fr-FR" dirty="0" smtClean="0"/>
              <a:t> </a:t>
            </a:r>
            <a:r>
              <a:rPr lang="fr-FR" dirty="0" err="1" smtClean="0"/>
              <a:t>randlomly</a:t>
            </a:r>
            <a:endParaRPr lang="fr-FR" dirty="0" smtClean="0"/>
          </a:p>
          <a:p>
            <a:pPr lvl="1"/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printk</a:t>
            </a:r>
            <a:r>
              <a:rPr lang="fr-FR" dirty="0" smtClean="0"/>
              <a:t> for </a:t>
            </a:r>
            <a:r>
              <a:rPr lang="fr-FR" dirty="0" err="1" smtClean="0"/>
              <a:t>debug</a:t>
            </a:r>
            <a:r>
              <a:rPr lang="fr-FR" dirty="0" smtClean="0"/>
              <a:t>, one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see</a:t>
            </a:r>
            <a:r>
              <a:rPr lang="fr-FR" dirty="0"/>
              <a:t> </a:t>
            </a:r>
            <a:r>
              <a:rPr lang="fr-FR" dirty="0" smtClean="0"/>
              <a:t>the </a:t>
            </a:r>
            <a:r>
              <a:rPr lang="fr-FR" dirty="0" err="1" smtClean="0"/>
              <a:t>wait_event_interruptible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never</a:t>
            </a:r>
            <a:r>
              <a:rPr lang="fr-FR" dirty="0" smtClean="0"/>
              <a:t> </a:t>
            </a:r>
            <a:r>
              <a:rPr lang="fr-FR" dirty="0" err="1" smtClean="0"/>
              <a:t>released</a:t>
            </a:r>
            <a:endParaRPr lang="fr-FR" dirty="0" smtClean="0"/>
          </a:p>
          <a:p>
            <a:r>
              <a:rPr lang="fr-FR" dirty="0" err="1" smtClean="0"/>
              <a:t>Analysis</a:t>
            </a:r>
            <a:r>
              <a:rPr lang="fr-FR" dirty="0" smtClean="0"/>
              <a:t>:</a:t>
            </a:r>
          </a:p>
          <a:p>
            <a:pPr lvl="1"/>
            <a:r>
              <a:rPr lang="fr-FR" dirty="0" err="1" smtClean="0"/>
              <a:t>Depict</a:t>
            </a:r>
            <a:r>
              <a:rPr lang="fr-FR" dirty="0" smtClean="0"/>
              <a:t> the </a:t>
            </a:r>
            <a:r>
              <a:rPr lang="fr-FR" dirty="0" err="1" smtClean="0"/>
              <a:t>deadlock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message </a:t>
            </a:r>
            <a:r>
              <a:rPr lang="fr-FR" dirty="0" err="1" smtClean="0"/>
              <a:t>sequence</a:t>
            </a:r>
            <a:r>
              <a:rPr lang="fr-FR" dirty="0"/>
              <a:t> </a:t>
            </a:r>
            <a:r>
              <a:rPr lang="fr-FR" dirty="0" smtClean="0"/>
              <a:t>chart/</a:t>
            </a:r>
            <a:r>
              <a:rPr lang="fr-FR" dirty="0" err="1" smtClean="0"/>
              <a:t>diagram</a:t>
            </a:r>
            <a:endParaRPr lang="fr-FR" dirty="0"/>
          </a:p>
          <a:p>
            <a:pPr lvl="1"/>
            <a:r>
              <a:rPr lang="fr-FR" dirty="0" smtClean="0"/>
              <a:t>Propose a </a:t>
            </a:r>
            <a:r>
              <a:rPr lang="fr-FR" dirty="0" err="1" smtClean="0"/>
              <a:t>fix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3686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182</Words>
  <Application>Microsoft Office PowerPoint</Application>
  <PresentationFormat>Widescreen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Linux Driver Analysis </vt:lpstr>
      <vt:lpstr>Linux Kernel Driver Analysis</vt:lpstr>
      <vt:lpstr>Data flow and real time example</vt:lpstr>
      <vt:lpstr>pn5xx_i2c driver overview</vt:lpstr>
      <vt:lpstr>Bug solving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Linux Driver Analysis </dc:title>
  <dc:creator>Andre Lepine</dc:creator>
  <cp:lastModifiedBy>Andre Lepine</cp:lastModifiedBy>
  <cp:revision>16</cp:revision>
  <dcterms:created xsi:type="dcterms:W3CDTF">2015-02-16T13:30:55Z</dcterms:created>
  <dcterms:modified xsi:type="dcterms:W3CDTF">2016-02-21T21:36:22Z</dcterms:modified>
</cp:coreProperties>
</file>