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7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6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2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66EF5-8C0C-4436-A998-30149C138D49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42E9-9255-4B59-AE2F-F263FAF3A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altLang="en-US" b="1" dirty="0"/>
              <a:t>Linux Driver </a:t>
            </a:r>
            <a:r>
              <a:rPr lang="fr-FR" altLang="en-US" b="1" dirty="0" err="1"/>
              <a:t>Analysis</a:t>
            </a:r>
            <a:br>
              <a:rPr lang="en-US" alt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endParaRPr lang="en-US" altLang="en-US" dirty="0"/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en-US" altLang="en-US" dirty="0" err="1"/>
              <a:t>EnsiCaen</a:t>
            </a:r>
            <a:r>
              <a:rPr lang="en-US" altLang="en-US" dirty="0"/>
              <a:t> – SATE 3A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rgbClr val="FAB400"/>
              </a:buClr>
              <a:buSzPct val="75000"/>
            </a:pPr>
            <a:r>
              <a:rPr lang="fr-FR" altLang="en-US" dirty="0"/>
              <a:t>2015/2016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4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Linux </a:t>
            </a:r>
            <a:r>
              <a:rPr lang="fr-FR" dirty="0" err="1"/>
              <a:t>Kernel</a:t>
            </a:r>
            <a:r>
              <a:rPr lang="fr-FR" dirty="0"/>
              <a:t> Driver </a:t>
            </a:r>
            <a:r>
              <a:rPr lang="fr-FR" dirty="0" err="1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Get PN547 NFC driver from kernel source</a:t>
            </a:r>
            <a:r>
              <a:rPr lang="en-GB" altLang="en-US"/>
              <a:t>: nxp-nfc-pn547</a:t>
            </a:r>
            <a:r>
              <a:rPr lang="en-GB" altLang="en-US" dirty="0"/>
              <a:t>.c</a:t>
            </a:r>
            <a:br>
              <a:rPr lang="en-GB" altLang="en-US" dirty="0"/>
            </a:br>
            <a:r>
              <a:rPr lang="en-GB" altLang="en-US" u="sng" dirty="0"/>
              <a:t>/!\</a:t>
            </a:r>
            <a:r>
              <a:rPr lang="en-GB" altLang="en-US" dirty="0"/>
              <a:t> </a:t>
            </a:r>
            <a:r>
              <a:rPr lang="en-GB" altLang="en-US" i="1" dirty="0"/>
              <a:t>This code has been simplified to fit 4 paper pages</a:t>
            </a:r>
          </a:p>
          <a:p>
            <a:r>
              <a:rPr lang="en-GB" altLang="en-US" dirty="0"/>
              <a:t>Provide a class diagram of the driver (4 points)</a:t>
            </a:r>
          </a:p>
          <a:p>
            <a:pPr lvl="1"/>
            <a:r>
              <a:rPr lang="en-GB" altLang="en-US" dirty="0"/>
              <a:t>Use UML description with name, internal data and method</a:t>
            </a:r>
          </a:p>
          <a:p>
            <a:r>
              <a:rPr lang="en-GB" altLang="en-US" dirty="0"/>
              <a:t>Provide </a:t>
            </a:r>
            <a:r>
              <a:rPr lang="fr-FR" altLang="en-US" dirty="0"/>
              <a:t>d</a:t>
            </a:r>
            <a:r>
              <a:rPr lang="fr-FR" dirty="0"/>
              <a:t>ata flow and real time </a:t>
            </a:r>
            <a:r>
              <a:rPr lang="fr-FR" dirty="0" err="1"/>
              <a:t>diagram</a:t>
            </a:r>
            <a:r>
              <a:rPr lang="fr-FR" dirty="0"/>
              <a:t> </a:t>
            </a:r>
            <a:r>
              <a:rPr lang="en-GB" altLang="en-US" dirty="0"/>
              <a:t>of the driver (6 points). Use:</a:t>
            </a:r>
          </a:p>
          <a:p>
            <a:pPr lvl="1"/>
            <a:r>
              <a:rPr lang="en-GB" altLang="en-US" dirty="0"/>
              <a:t>Box for external entity like HW</a:t>
            </a:r>
          </a:p>
          <a:p>
            <a:pPr lvl="1"/>
            <a:r>
              <a:rPr lang="en-GB" altLang="en-US" dirty="0"/>
              <a:t>Bubble for function</a:t>
            </a:r>
          </a:p>
          <a:p>
            <a:pPr lvl="1"/>
            <a:r>
              <a:rPr lang="en-GB" altLang="en-US" dirty="0"/>
              <a:t>Stack for data storage</a:t>
            </a:r>
          </a:p>
          <a:p>
            <a:pPr lvl="1"/>
            <a:r>
              <a:rPr lang="en-GB" altLang="en-US" dirty="0"/>
              <a:t>Plain arrow for data flow</a:t>
            </a:r>
          </a:p>
          <a:p>
            <a:pPr lvl="1"/>
            <a:r>
              <a:rPr lang="en-GB" altLang="en-US" dirty="0"/>
              <a:t>Dashed arrow for control 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059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Class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Example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229" y="2477547"/>
            <a:ext cx="8077811" cy="3834353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 bwMode="auto">
          <a:xfrm>
            <a:off x="5070029" y="2617585"/>
            <a:ext cx="1477108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Object </a:t>
            </a:r>
            <a:r>
              <a:rPr kumimoji="0" lang="fr-FR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name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922275" y="1992979"/>
            <a:ext cx="1477108" cy="386143"/>
          </a:xfrm>
          <a:prstGeom prst="wedgeRoundRectCallout">
            <a:avLst>
              <a:gd name="adj1" fmla="val -23348"/>
              <a:gd name="adj2" fmla="val 44385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8209982" y="2634810"/>
            <a:ext cx="1477108" cy="386143"/>
          </a:xfrm>
          <a:prstGeom prst="wedgeRoundRectCallout">
            <a:avLst>
              <a:gd name="adj1" fmla="val -84459"/>
              <a:gd name="adj2" fmla="val 59262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Methods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43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Data flow and real time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828155" y="4469813"/>
            <a:ext cx="1710223" cy="386143"/>
          </a:xfrm>
          <a:prstGeom prst="wedgeRoundRectCallout">
            <a:avLst>
              <a:gd name="adj1" fmla="val 59985"/>
              <a:gd name="adj2" fmla="val 16151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External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entity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4393157" y="1687513"/>
            <a:ext cx="1090246" cy="386143"/>
          </a:xfrm>
          <a:prstGeom prst="wedgeRoundRectCallout">
            <a:avLst>
              <a:gd name="adj1" fmla="val 19542"/>
              <a:gd name="adj2" fmla="val 23741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err="1">
                <a:latin typeface="Arial" charset="0"/>
              </a:rPr>
              <a:t>Function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3064266" y="3154517"/>
            <a:ext cx="948223" cy="386143"/>
          </a:xfrm>
          <a:prstGeom prst="wedgeRoundRectCallout">
            <a:avLst>
              <a:gd name="adj1" fmla="val 101567"/>
              <a:gd name="adj2" fmla="val 27081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Control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6876134" y="4601654"/>
            <a:ext cx="717669" cy="386143"/>
          </a:xfrm>
          <a:prstGeom prst="wedgeRoundRectCallout">
            <a:avLst>
              <a:gd name="adj1" fmla="val -106542"/>
              <a:gd name="adj2" fmla="val -1434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Data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9496465" y="4425964"/>
            <a:ext cx="985898" cy="386143"/>
          </a:xfrm>
          <a:prstGeom prst="wedgeRoundRectCallout">
            <a:avLst>
              <a:gd name="adj1" fmla="val -75506"/>
              <a:gd name="adj2" fmla="val 24348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>
                <a:latin typeface="Arial" charset="0"/>
              </a:rPr>
              <a:t>Storage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83657" y="5201728"/>
            <a:ext cx="1452577" cy="97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Mouse</a:t>
            </a:r>
          </a:p>
        </p:txBody>
      </p:sp>
      <p:sp>
        <p:nvSpPr>
          <p:cNvPr id="5" name="Oval 4"/>
          <p:cNvSpPr/>
          <p:nvPr/>
        </p:nvSpPr>
        <p:spPr>
          <a:xfrm>
            <a:off x="4321834" y="2829464"/>
            <a:ext cx="1362974" cy="90843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ISR</a:t>
            </a:r>
          </a:p>
        </p:txBody>
      </p:sp>
      <p:sp>
        <p:nvSpPr>
          <p:cNvPr id="6" name="Oval 5"/>
          <p:cNvSpPr/>
          <p:nvPr/>
        </p:nvSpPr>
        <p:spPr>
          <a:xfrm>
            <a:off x="6668219" y="2725947"/>
            <a:ext cx="1854679" cy="10119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Sampling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7734215" y="5504679"/>
            <a:ext cx="1577366" cy="369332"/>
            <a:chOff x="9688732" y="3535341"/>
            <a:chExt cx="1577366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9688732" y="3535341"/>
              <a:ext cx="157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dx,dy,buttons</a:t>
              </a:r>
              <a:endParaRPr lang="fr-FR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826843" y="3535341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826843" y="3904673"/>
              <a:ext cx="12408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>
            <a:stCxn id="4" idx="0"/>
            <a:endCxn id="5" idx="4"/>
          </p:cNvCxnSpPr>
          <p:nvPr/>
        </p:nvCxnSpPr>
        <p:spPr>
          <a:xfrm flipV="1">
            <a:off x="4509946" y="3737899"/>
            <a:ext cx="493375" cy="146382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6"/>
            <a:endCxn id="6" idx="2"/>
          </p:cNvCxnSpPr>
          <p:nvPr/>
        </p:nvCxnSpPr>
        <p:spPr>
          <a:xfrm flipV="1">
            <a:off x="5684808" y="3231923"/>
            <a:ext cx="983411" cy="5175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  <a:endCxn id="6" idx="3"/>
          </p:cNvCxnSpPr>
          <p:nvPr/>
        </p:nvCxnSpPr>
        <p:spPr>
          <a:xfrm flipV="1">
            <a:off x="5236234" y="3589702"/>
            <a:ext cx="1703596" cy="2099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5"/>
            <a:endCxn id="7" idx="0"/>
          </p:cNvCxnSpPr>
          <p:nvPr/>
        </p:nvCxnSpPr>
        <p:spPr>
          <a:xfrm>
            <a:off x="8251287" y="3589702"/>
            <a:ext cx="271611" cy="191497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630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49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Linux Driver Analysis </vt:lpstr>
      <vt:lpstr>Linux Kernel Driver Analysis</vt:lpstr>
      <vt:lpstr>Class diagram</vt:lpstr>
      <vt:lpstr>Data flow and real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Driver Analysis </dc:title>
  <dc:creator>Andre Lepine</dc:creator>
  <cp:lastModifiedBy>Andre Lepine</cp:lastModifiedBy>
  <cp:revision>7</cp:revision>
  <dcterms:created xsi:type="dcterms:W3CDTF">2015-02-16T13:30:55Z</dcterms:created>
  <dcterms:modified xsi:type="dcterms:W3CDTF">2017-01-27T07:10:24Z</dcterms:modified>
</cp:coreProperties>
</file>