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524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142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2291059C-655F-4941-96D1-89E27B906D0C}" type="datetimeFigureOut">
              <a:rPr lang="fr-FR" smtClean="0"/>
              <a:t>25/02/2015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3F29A55D-80C5-4CBE-A5F6-590F3E3D5CE9}" type="slidenum">
              <a:rPr lang="fr-FR" smtClean="0"/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525" r:id="rId1"/>
    <p:sldLayoutId id="2147484526" r:id="rId2"/>
    <p:sldLayoutId id="2147484527" r:id="rId3"/>
    <p:sldLayoutId id="2147484528" r:id="rId4"/>
    <p:sldLayoutId id="2147484529" r:id="rId5"/>
    <p:sldLayoutId id="2147484530" r:id="rId6"/>
    <p:sldLayoutId id="2147484531" r:id="rId7"/>
    <p:sldLayoutId id="2147484532" r:id="rId8"/>
    <p:sldLayoutId id="2147484533" r:id="rId9"/>
    <p:sldLayoutId id="2147484534" r:id="rId10"/>
    <p:sldLayoutId id="2147484535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Linux </a:t>
            </a:r>
            <a:r>
              <a:rPr lang="fr-FR" dirty="0" err="1" smtClean="0"/>
              <a:t>Kernel</a:t>
            </a: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NCI NFC Driver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Corrigé Examen</a:t>
            </a:r>
          </a:p>
          <a:p>
            <a:r>
              <a:rPr lang="fr-FR" dirty="0" smtClean="0"/>
              <a:t>Février 2015</a:t>
            </a:r>
          </a:p>
          <a:p>
            <a:r>
              <a:rPr lang="fr-FR" dirty="0" smtClean="0"/>
              <a:t>André </a:t>
            </a:r>
            <a:r>
              <a:rPr lang="fr-FR" dirty="0"/>
              <a:t>L</a:t>
            </a:r>
            <a:r>
              <a:rPr lang="fr-FR" dirty="0" smtClean="0"/>
              <a:t>épine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427060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Class </a:t>
            </a:r>
            <a:r>
              <a:rPr lang="fr-FR" dirty="0" err="1" smtClean="0"/>
              <a:t>diagram</a:t>
            </a:r>
            <a:endParaRPr lang="fr-FR" dirty="0"/>
          </a:p>
        </p:txBody>
      </p:sp>
      <p:sp>
        <p:nvSpPr>
          <p:cNvPr id="5" name="ZoneTexte 4"/>
          <p:cNvSpPr txBox="1"/>
          <p:nvPr/>
        </p:nvSpPr>
        <p:spPr>
          <a:xfrm>
            <a:off x="1259632" y="2672175"/>
            <a:ext cx="1440160" cy="1569660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1600" u="sng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nci_info</a:t>
            </a:r>
            <a:r>
              <a:rPr lang="fr-FR" sz="1600" u="sng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         :</a:t>
            </a: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phy_id</a:t>
            </a:r>
            <a:endParaRPr lang="fr-FR" sz="1600" dirty="0" smtClean="0">
              <a:latin typeface="Segoe UI Symbol" panose="020B0502040204020203" pitchFamily="34" charset="0"/>
              <a:ea typeface="Segoe UI Symbol" panose="020B0502040204020203" pitchFamily="34" charset="0"/>
            </a:endParaRP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pdev</a:t>
            </a:r>
            <a:endParaRPr lang="fr-FR" sz="1600" dirty="0" smtClean="0">
              <a:latin typeface="Segoe UI Symbol" panose="020B0502040204020203" pitchFamily="34" charset="0"/>
              <a:ea typeface="Segoe UI Symbol" panose="020B0502040204020203" pitchFamily="34" charset="0"/>
            </a:endParaRP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phy_ops</a:t>
            </a:r>
            <a:endParaRPr lang="fr-FR" sz="1600" dirty="0" smtClean="0">
              <a:latin typeface="Segoe UI Symbol" panose="020B0502040204020203" pitchFamily="34" charset="0"/>
              <a:ea typeface="Segoe UI Symbol" panose="020B0502040204020203" pitchFamily="34" charset="0"/>
            </a:endParaRP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max_payload</a:t>
            </a:r>
            <a:endParaRPr lang="fr-FR" sz="1600" dirty="0" smtClean="0">
              <a:latin typeface="Segoe UI Symbol" panose="020B0502040204020203" pitchFamily="34" charset="0"/>
              <a:ea typeface="Segoe UI Symbol" panose="020B0502040204020203" pitchFamily="34" charset="0"/>
            </a:endParaRP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ndev</a:t>
            </a:r>
            <a:endParaRPr lang="fr-FR" sz="1600" dirty="0">
              <a:latin typeface="Segoe UI Symbol" panose="020B0502040204020203" pitchFamily="34" charset="0"/>
              <a:ea typeface="Segoe UI Symbol" panose="020B0502040204020203" pitchFamily="34" charset="0"/>
            </a:endParaRPr>
          </a:p>
        </p:txBody>
      </p:sp>
      <p:sp>
        <p:nvSpPr>
          <p:cNvPr id="6" name="ZoneTexte 5"/>
          <p:cNvSpPr txBox="1"/>
          <p:nvPr/>
        </p:nvSpPr>
        <p:spPr>
          <a:xfrm>
            <a:off x="1283552" y="4544383"/>
            <a:ext cx="1440160" cy="1077218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1600" u="sng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i2c_phy_ops  :</a:t>
            </a: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enable</a:t>
            </a:r>
            <a:endParaRPr lang="fr-FR" sz="1600" dirty="0" smtClean="0">
              <a:latin typeface="Segoe UI Symbol" panose="020B0502040204020203" pitchFamily="34" charset="0"/>
              <a:ea typeface="Segoe UI Symbol" panose="020B0502040204020203" pitchFamily="34" charset="0"/>
            </a:endParaRP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disable</a:t>
            </a:r>
            <a:endParaRPr lang="fr-FR" sz="1600" dirty="0" smtClean="0">
              <a:latin typeface="Segoe UI Symbol" panose="020B0502040204020203" pitchFamily="34" charset="0"/>
              <a:ea typeface="Segoe UI Symbol" panose="020B0502040204020203" pitchFamily="34" charset="0"/>
            </a:endParaRP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write</a:t>
            </a:r>
            <a:endParaRPr lang="fr-FR" sz="1600" dirty="0">
              <a:latin typeface="Segoe UI Symbol" panose="020B0502040204020203" pitchFamily="34" charset="0"/>
              <a:ea typeface="Segoe UI Symbol" panose="020B0502040204020203" pitchFamily="34" charset="0"/>
            </a:endParaRPr>
          </a:p>
        </p:txBody>
      </p:sp>
      <p:sp>
        <p:nvSpPr>
          <p:cNvPr id="7" name="ZoneTexte 6"/>
          <p:cNvSpPr txBox="1"/>
          <p:nvPr/>
        </p:nvSpPr>
        <p:spPr>
          <a:xfrm>
            <a:off x="2951247" y="4544383"/>
            <a:ext cx="1440160" cy="1077218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1600" u="sng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i2c_phy  :</a:t>
            </a: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.i2c_client*</a:t>
            </a: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nci_dev</a:t>
            </a:r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*</a:t>
            </a: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gpio_en</a:t>
            </a:r>
            <a:endParaRPr lang="fr-FR" sz="1600" dirty="0">
              <a:latin typeface="Segoe UI Symbol" panose="020B0502040204020203" pitchFamily="34" charset="0"/>
              <a:ea typeface="Segoe UI Symbol" panose="020B0502040204020203" pitchFamily="34" charset="0"/>
            </a:endParaRPr>
          </a:p>
        </p:txBody>
      </p:sp>
      <p:sp>
        <p:nvSpPr>
          <p:cNvPr id="8" name="ZoneTexte 7"/>
          <p:cNvSpPr txBox="1"/>
          <p:nvPr/>
        </p:nvSpPr>
        <p:spPr>
          <a:xfrm>
            <a:off x="4211960" y="2672175"/>
            <a:ext cx="1440160" cy="1077218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1600" u="sng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nci_ops</a:t>
            </a:r>
            <a:r>
              <a:rPr lang="fr-FR" sz="1600" u="sng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         :</a:t>
            </a: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nci_open</a:t>
            </a:r>
            <a:endParaRPr lang="fr-FR" sz="1600" dirty="0" smtClean="0">
              <a:latin typeface="Segoe UI Symbol" panose="020B0502040204020203" pitchFamily="34" charset="0"/>
              <a:ea typeface="Segoe UI Symbol" panose="020B0502040204020203" pitchFamily="34" charset="0"/>
            </a:endParaRP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nci_close</a:t>
            </a:r>
            <a:endParaRPr lang="fr-FR" sz="1600" dirty="0" smtClean="0">
              <a:latin typeface="Segoe UI Symbol" panose="020B0502040204020203" pitchFamily="34" charset="0"/>
              <a:ea typeface="Segoe UI Symbol" panose="020B0502040204020203" pitchFamily="34" charset="0"/>
            </a:endParaRP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nci_send</a:t>
            </a:r>
            <a:endParaRPr lang="fr-FR" sz="1600" dirty="0">
              <a:latin typeface="Segoe UI Symbol" panose="020B0502040204020203" pitchFamily="34" charset="0"/>
              <a:ea typeface="Segoe UI Symbol" panose="020B0502040204020203" pitchFamily="34" charset="0"/>
            </a:endParaRPr>
          </a:p>
        </p:txBody>
      </p:sp>
      <p:sp>
        <p:nvSpPr>
          <p:cNvPr id="9" name="ZoneTexte 8"/>
          <p:cNvSpPr txBox="1"/>
          <p:nvPr/>
        </p:nvSpPr>
        <p:spPr>
          <a:xfrm>
            <a:off x="6444208" y="2672175"/>
            <a:ext cx="1440160" cy="1077218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1600" u="sng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i2c driver       :</a:t>
            </a:r>
          </a:p>
          <a:p>
            <a:r>
              <a:rPr lang="fr-FR" sz="1600" dirty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probe</a:t>
            </a: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id_table</a:t>
            </a:r>
            <a:endParaRPr lang="fr-FR" sz="1600" dirty="0" smtClean="0">
              <a:latin typeface="Segoe UI Symbol" panose="020B0502040204020203" pitchFamily="34" charset="0"/>
              <a:ea typeface="Segoe UI Symbol" panose="020B0502040204020203" pitchFamily="34" charset="0"/>
            </a:endParaRPr>
          </a:p>
          <a:p>
            <a:r>
              <a:rPr lang="fr-FR" sz="1600" dirty="0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.</a:t>
            </a:r>
            <a:r>
              <a:rPr lang="fr-FR" sz="1600" dirty="0" err="1" smtClean="0">
                <a:latin typeface="Segoe UI Symbol" panose="020B0502040204020203" pitchFamily="34" charset="0"/>
                <a:ea typeface="Segoe UI Symbol" panose="020B0502040204020203" pitchFamily="34" charset="0"/>
              </a:rPr>
              <a:t>remove</a:t>
            </a:r>
            <a:endParaRPr lang="fr-FR" sz="1600" dirty="0">
              <a:latin typeface="Segoe UI Symbol" panose="020B0502040204020203" pitchFamily="34" charset="0"/>
              <a:ea typeface="Segoe UI Symbol" panose="020B0502040204020203" pitchFamily="34" charset="0"/>
            </a:endParaRPr>
          </a:p>
        </p:txBody>
      </p:sp>
      <p:cxnSp>
        <p:nvCxnSpPr>
          <p:cNvPr id="11" name="Connecteur en angle 10"/>
          <p:cNvCxnSpPr>
            <a:stCxn id="5" idx="2"/>
            <a:endCxn id="6" idx="0"/>
          </p:cNvCxnSpPr>
          <p:nvPr/>
        </p:nvCxnSpPr>
        <p:spPr>
          <a:xfrm rot="16200000" flipH="1">
            <a:off x="1840398" y="4381149"/>
            <a:ext cx="302548" cy="2392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necteur en angle 12"/>
          <p:cNvCxnSpPr>
            <a:stCxn id="7" idx="0"/>
            <a:endCxn id="5" idx="2"/>
          </p:cNvCxnSpPr>
          <p:nvPr/>
        </p:nvCxnSpPr>
        <p:spPr>
          <a:xfrm rot="16200000" flipV="1">
            <a:off x="2674246" y="3547301"/>
            <a:ext cx="302548" cy="169161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1455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I2C </a:t>
            </a:r>
            <a:r>
              <a:rPr lang="fr-FR" dirty="0"/>
              <a:t>L</a:t>
            </a:r>
            <a:r>
              <a:rPr lang="fr-FR" dirty="0" smtClean="0"/>
              <a:t>ink </a:t>
            </a:r>
            <a:r>
              <a:rPr lang="fr-FR" dirty="0"/>
              <a:t>L</a:t>
            </a:r>
            <a:r>
              <a:rPr lang="fr-FR" dirty="0" smtClean="0"/>
              <a:t>ayer Driver</a:t>
            </a:r>
            <a:endParaRPr lang="fr-FR" dirty="0"/>
          </a:p>
        </p:txBody>
      </p:sp>
      <p:sp>
        <p:nvSpPr>
          <p:cNvPr id="3" name="Ellipse 2"/>
          <p:cNvSpPr/>
          <p:nvPr/>
        </p:nvSpPr>
        <p:spPr>
          <a:xfrm>
            <a:off x="3036699" y="3551990"/>
            <a:ext cx="1656184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Probe</a:t>
            </a:r>
            <a:endParaRPr lang="fr-FR" dirty="0"/>
          </a:p>
        </p:txBody>
      </p:sp>
      <p:sp>
        <p:nvSpPr>
          <p:cNvPr id="4" name="Rectangle 3"/>
          <p:cNvSpPr/>
          <p:nvPr/>
        </p:nvSpPr>
        <p:spPr>
          <a:xfrm>
            <a:off x="755078" y="5252816"/>
            <a:ext cx="108012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I2C</a:t>
            </a:r>
            <a:endParaRPr lang="fr-FR" dirty="0"/>
          </a:p>
        </p:txBody>
      </p:sp>
      <p:sp>
        <p:nvSpPr>
          <p:cNvPr id="12" name="Rectangle 11"/>
          <p:cNvSpPr/>
          <p:nvPr/>
        </p:nvSpPr>
        <p:spPr>
          <a:xfrm>
            <a:off x="1203659" y="2750059"/>
            <a:ext cx="108012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err="1" smtClean="0"/>
              <a:t>Kernel</a:t>
            </a:r>
            <a:endParaRPr lang="fr-FR" dirty="0"/>
          </a:p>
        </p:txBody>
      </p:sp>
      <p:sp>
        <p:nvSpPr>
          <p:cNvPr id="14" name="Ellipse 13"/>
          <p:cNvSpPr/>
          <p:nvPr/>
        </p:nvSpPr>
        <p:spPr>
          <a:xfrm>
            <a:off x="3036699" y="4707888"/>
            <a:ext cx="1656184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err="1" smtClean="0"/>
              <a:t>Remove</a:t>
            </a:r>
            <a:endParaRPr lang="fr-FR" dirty="0"/>
          </a:p>
        </p:txBody>
      </p:sp>
      <p:grpSp>
        <p:nvGrpSpPr>
          <p:cNvPr id="19" name="Groupe 18"/>
          <p:cNvGrpSpPr/>
          <p:nvPr/>
        </p:nvGrpSpPr>
        <p:grpSpPr>
          <a:xfrm>
            <a:off x="5364088" y="4308982"/>
            <a:ext cx="1171944" cy="405336"/>
            <a:chOff x="6516216" y="3573016"/>
            <a:chExt cx="1171944" cy="405336"/>
          </a:xfrm>
        </p:grpSpPr>
        <p:sp>
          <p:nvSpPr>
            <p:cNvPr id="15" name="ZoneTexte 14"/>
            <p:cNvSpPr txBox="1"/>
            <p:nvPr/>
          </p:nvSpPr>
          <p:spPr>
            <a:xfrm>
              <a:off x="6516216" y="3609020"/>
              <a:ext cx="11719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I2C_phy</a:t>
              </a:r>
              <a:endParaRPr lang="fr-FR" dirty="0"/>
            </a:p>
          </p:txBody>
        </p:sp>
        <p:cxnSp>
          <p:nvCxnSpPr>
            <p:cNvPr id="17" name="Connecteur droit 16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1" name="Connecteur en arc 20"/>
          <p:cNvCxnSpPr>
            <a:stCxn id="12" idx="2"/>
            <a:endCxn id="3" idx="2"/>
          </p:cNvCxnSpPr>
          <p:nvPr/>
        </p:nvCxnSpPr>
        <p:spPr>
          <a:xfrm rot="16200000" flipH="1">
            <a:off x="2079254" y="2990588"/>
            <a:ext cx="621911" cy="1292980"/>
          </a:xfrm>
          <a:prstGeom prst="curvedConnector2">
            <a:avLst/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eur en arc 22"/>
          <p:cNvCxnSpPr>
            <a:stCxn id="14" idx="6"/>
            <a:endCxn id="15" idx="2"/>
          </p:cNvCxnSpPr>
          <p:nvPr/>
        </p:nvCxnSpPr>
        <p:spPr>
          <a:xfrm flipV="1">
            <a:off x="4692883" y="4714318"/>
            <a:ext cx="1257177" cy="389614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Connecteur en arc 23"/>
          <p:cNvCxnSpPr>
            <a:endCxn id="14" idx="2"/>
          </p:cNvCxnSpPr>
          <p:nvPr/>
        </p:nvCxnSpPr>
        <p:spPr>
          <a:xfrm rot="16200000" flipH="1">
            <a:off x="1274449" y="3341681"/>
            <a:ext cx="1782941" cy="1741559"/>
          </a:xfrm>
          <a:prstGeom prst="curvedConnector2">
            <a:avLst/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necteur en arc 28"/>
          <p:cNvCxnSpPr>
            <a:stCxn id="15" idx="0"/>
            <a:endCxn id="3" idx="6"/>
          </p:cNvCxnSpPr>
          <p:nvPr/>
        </p:nvCxnSpPr>
        <p:spPr>
          <a:xfrm rot="16200000" flipV="1">
            <a:off x="5122996" y="3517921"/>
            <a:ext cx="396952" cy="1257177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2" name="Groupe 31"/>
          <p:cNvGrpSpPr/>
          <p:nvPr/>
        </p:nvGrpSpPr>
        <p:grpSpPr>
          <a:xfrm>
            <a:off x="7104289" y="4298841"/>
            <a:ext cx="1171944" cy="405336"/>
            <a:chOff x="6516216" y="3573016"/>
            <a:chExt cx="1171944" cy="405336"/>
          </a:xfrm>
        </p:grpSpPr>
        <p:sp>
          <p:nvSpPr>
            <p:cNvPr id="33" name="ZoneTexte 32"/>
            <p:cNvSpPr txBox="1"/>
            <p:nvPr/>
          </p:nvSpPr>
          <p:spPr>
            <a:xfrm>
              <a:off x="6516216" y="3609020"/>
              <a:ext cx="11719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IRQ id</a:t>
              </a:r>
              <a:endParaRPr lang="fr-FR" dirty="0"/>
            </a:p>
          </p:txBody>
        </p:sp>
        <p:cxnSp>
          <p:nvCxnSpPr>
            <p:cNvPr id="34" name="Connecteur droit 33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6" name="Connecteur en arc 35"/>
          <p:cNvCxnSpPr>
            <a:stCxn id="14" idx="5"/>
            <a:endCxn id="33" idx="2"/>
          </p:cNvCxnSpPr>
          <p:nvPr/>
        </p:nvCxnSpPr>
        <p:spPr>
          <a:xfrm rot="5400000" flipH="1" flipV="1">
            <a:off x="5730400" y="3424116"/>
            <a:ext cx="679800" cy="3239921"/>
          </a:xfrm>
          <a:prstGeom prst="curvedConnector3">
            <a:avLst>
              <a:gd name="adj1" fmla="val -14554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eur en arc 38"/>
          <p:cNvCxnSpPr>
            <a:stCxn id="33" idx="0"/>
            <a:endCxn id="3" idx="7"/>
          </p:cNvCxnSpPr>
          <p:nvPr/>
        </p:nvCxnSpPr>
        <p:spPr>
          <a:xfrm rot="16200000" flipV="1">
            <a:off x="5736873" y="2381456"/>
            <a:ext cx="666856" cy="3239921"/>
          </a:xfrm>
          <a:prstGeom prst="curvedConnector3">
            <a:avLst>
              <a:gd name="adj1" fmla="val 10051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onnecteur en arc 41"/>
          <p:cNvCxnSpPr>
            <a:stCxn id="4" idx="3"/>
            <a:endCxn id="14" idx="3"/>
          </p:cNvCxnSpPr>
          <p:nvPr/>
        </p:nvCxnSpPr>
        <p:spPr>
          <a:xfrm flipV="1">
            <a:off x="1835198" y="5383977"/>
            <a:ext cx="1444044" cy="156871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necteur en arc 44"/>
          <p:cNvCxnSpPr>
            <a:stCxn id="4" idx="3"/>
            <a:endCxn id="3" idx="3"/>
          </p:cNvCxnSpPr>
          <p:nvPr/>
        </p:nvCxnSpPr>
        <p:spPr>
          <a:xfrm flipV="1">
            <a:off x="1835198" y="4228079"/>
            <a:ext cx="1444044" cy="1312769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ZoneTexte 54"/>
          <p:cNvSpPr txBox="1"/>
          <p:nvPr/>
        </p:nvSpPr>
        <p:spPr>
          <a:xfrm>
            <a:off x="1403648" y="4355812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Remove_evt</a:t>
            </a:r>
            <a:endParaRPr lang="fr-FR" sz="1200" dirty="0"/>
          </a:p>
        </p:txBody>
      </p:sp>
      <p:sp>
        <p:nvSpPr>
          <p:cNvPr id="56" name="ZoneTexte 55"/>
          <p:cNvSpPr txBox="1"/>
          <p:nvPr/>
        </p:nvSpPr>
        <p:spPr>
          <a:xfrm>
            <a:off x="1743719" y="3529488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Probe_evt</a:t>
            </a:r>
            <a:endParaRPr lang="fr-FR" sz="1200" dirty="0"/>
          </a:p>
        </p:txBody>
      </p:sp>
      <p:sp>
        <p:nvSpPr>
          <p:cNvPr id="57" name="ZoneTexte 56"/>
          <p:cNvSpPr txBox="1"/>
          <p:nvPr/>
        </p:nvSpPr>
        <p:spPr>
          <a:xfrm>
            <a:off x="1835198" y="5232509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Client_Id</a:t>
            </a:r>
            <a:endParaRPr lang="fr-FR" sz="1200" dirty="0"/>
          </a:p>
        </p:txBody>
      </p:sp>
    </p:spTree>
    <p:extLst>
      <p:ext uri="{BB962C8B-B14F-4D97-AF65-F5344CB8AC3E}">
        <p14:creationId xmlns:p14="http://schemas.microsoft.com/office/powerpoint/2010/main" val="2257136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llipse 2"/>
          <p:cNvSpPr/>
          <p:nvPr/>
        </p:nvSpPr>
        <p:spPr>
          <a:xfrm>
            <a:off x="3557394" y="1996042"/>
            <a:ext cx="1751325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/>
              <a:t>I</a:t>
            </a:r>
            <a:r>
              <a:rPr lang="fr-FR" dirty="0" smtClean="0"/>
              <a:t>2C_write</a:t>
            </a:r>
            <a:endParaRPr lang="fr-FR" dirty="0"/>
          </a:p>
        </p:txBody>
      </p:sp>
      <p:sp>
        <p:nvSpPr>
          <p:cNvPr id="4" name="Rectangle 3"/>
          <p:cNvSpPr/>
          <p:nvPr/>
        </p:nvSpPr>
        <p:spPr>
          <a:xfrm>
            <a:off x="7236296" y="2652501"/>
            <a:ext cx="108012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I2C</a:t>
            </a:r>
            <a:endParaRPr lang="fr-FR" dirty="0"/>
          </a:p>
        </p:txBody>
      </p:sp>
      <p:sp>
        <p:nvSpPr>
          <p:cNvPr id="12" name="Rectangle 11"/>
          <p:cNvSpPr/>
          <p:nvPr/>
        </p:nvSpPr>
        <p:spPr>
          <a:xfrm>
            <a:off x="1024244" y="1166159"/>
            <a:ext cx="108012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err="1" smtClean="0"/>
              <a:t>Kernel</a:t>
            </a:r>
            <a:endParaRPr lang="fr-FR" dirty="0"/>
          </a:p>
        </p:txBody>
      </p:sp>
      <p:grpSp>
        <p:nvGrpSpPr>
          <p:cNvPr id="19" name="Groupe 18"/>
          <p:cNvGrpSpPr/>
          <p:nvPr/>
        </p:nvGrpSpPr>
        <p:grpSpPr>
          <a:xfrm>
            <a:off x="5572875" y="2737866"/>
            <a:ext cx="1171944" cy="405336"/>
            <a:chOff x="6516216" y="3573016"/>
            <a:chExt cx="1171944" cy="405336"/>
          </a:xfrm>
        </p:grpSpPr>
        <p:sp>
          <p:nvSpPr>
            <p:cNvPr id="15" name="ZoneTexte 14"/>
            <p:cNvSpPr txBox="1"/>
            <p:nvPr/>
          </p:nvSpPr>
          <p:spPr>
            <a:xfrm>
              <a:off x="6516216" y="3609020"/>
              <a:ext cx="11719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I2C_phy</a:t>
              </a:r>
              <a:endParaRPr lang="fr-FR" dirty="0"/>
            </a:p>
          </p:txBody>
        </p:sp>
        <p:cxnSp>
          <p:nvCxnSpPr>
            <p:cNvPr id="17" name="Connecteur droit 16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1" name="Connecteur en arc 20"/>
          <p:cNvCxnSpPr>
            <a:stCxn id="12" idx="2"/>
            <a:endCxn id="3" idx="2"/>
          </p:cNvCxnSpPr>
          <p:nvPr/>
        </p:nvCxnSpPr>
        <p:spPr>
          <a:xfrm rot="16200000" flipH="1">
            <a:off x="2235918" y="1070609"/>
            <a:ext cx="649863" cy="1993090"/>
          </a:xfrm>
          <a:prstGeom prst="curvedConnector2">
            <a:avLst/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necteur en arc 28"/>
          <p:cNvCxnSpPr>
            <a:stCxn id="15" idx="0"/>
            <a:endCxn id="3" idx="6"/>
          </p:cNvCxnSpPr>
          <p:nvPr/>
        </p:nvCxnSpPr>
        <p:spPr>
          <a:xfrm rot="16200000" flipV="1">
            <a:off x="5542891" y="2157914"/>
            <a:ext cx="381784" cy="850128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eur en arc 38"/>
          <p:cNvCxnSpPr>
            <a:stCxn id="3" idx="7"/>
            <a:endCxn id="4" idx="0"/>
          </p:cNvCxnSpPr>
          <p:nvPr/>
        </p:nvCxnSpPr>
        <p:spPr>
          <a:xfrm rot="16200000" flipH="1">
            <a:off x="6144069" y="1020215"/>
            <a:ext cx="540460" cy="2724113"/>
          </a:xfrm>
          <a:prstGeom prst="curvedConnector3">
            <a:avLst>
              <a:gd name="adj1" fmla="val -6376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necteur en arc 44"/>
          <p:cNvCxnSpPr>
            <a:stCxn id="67" idx="3"/>
            <a:endCxn id="3" idx="4"/>
          </p:cNvCxnSpPr>
          <p:nvPr/>
        </p:nvCxnSpPr>
        <p:spPr>
          <a:xfrm flipV="1">
            <a:off x="3709794" y="2788130"/>
            <a:ext cx="723263" cy="681976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ZoneTexte 55"/>
          <p:cNvSpPr txBox="1"/>
          <p:nvPr/>
        </p:nvSpPr>
        <p:spPr>
          <a:xfrm>
            <a:off x="2038217" y="1999511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Write_evt</a:t>
            </a:r>
            <a:endParaRPr lang="fr-FR" sz="1200" dirty="0"/>
          </a:p>
        </p:txBody>
      </p:sp>
      <p:sp>
        <p:nvSpPr>
          <p:cNvPr id="57" name="ZoneTexte 56"/>
          <p:cNvSpPr txBox="1"/>
          <p:nvPr/>
        </p:nvSpPr>
        <p:spPr>
          <a:xfrm>
            <a:off x="5733783" y="1465224"/>
            <a:ext cx="130566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NCI command</a:t>
            </a:r>
            <a:endParaRPr lang="fr-FR" sz="1200" dirty="0"/>
          </a:p>
        </p:txBody>
      </p:sp>
      <p:grpSp>
        <p:nvGrpSpPr>
          <p:cNvPr id="30" name="Groupe 29"/>
          <p:cNvGrpSpPr/>
          <p:nvPr/>
        </p:nvGrpSpPr>
        <p:grpSpPr>
          <a:xfrm>
            <a:off x="2281332" y="4955278"/>
            <a:ext cx="1453031" cy="405336"/>
            <a:chOff x="6516216" y="3573016"/>
            <a:chExt cx="1171944" cy="405336"/>
          </a:xfrm>
        </p:grpSpPr>
        <p:sp>
          <p:nvSpPr>
            <p:cNvPr id="31" name="ZoneTexte 30"/>
            <p:cNvSpPr txBox="1"/>
            <p:nvPr/>
          </p:nvSpPr>
          <p:spPr>
            <a:xfrm>
              <a:off x="6516216" y="3609020"/>
              <a:ext cx="11719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err="1" smtClean="0"/>
                <a:t>SK_rbuff</a:t>
              </a:r>
              <a:endParaRPr lang="fr-FR" dirty="0"/>
            </a:p>
          </p:txBody>
        </p:sp>
        <p:cxnSp>
          <p:nvCxnSpPr>
            <p:cNvPr id="37" name="Connecteur droit 36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Connecteur droit 37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3" name="Ellipse 42"/>
          <p:cNvSpPr/>
          <p:nvPr/>
        </p:nvSpPr>
        <p:spPr>
          <a:xfrm>
            <a:off x="3600908" y="3645024"/>
            <a:ext cx="1751325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mtClean="0"/>
              <a:t>I2C_NCI_</a:t>
            </a:r>
            <a:endParaRPr lang="fr-FR" dirty="0" smtClean="0"/>
          </a:p>
          <a:p>
            <a:pPr algn="ctr"/>
            <a:r>
              <a:rPr lang="fr-FR" dirty="0" err="1" smtClean="0"/>
              <a:t>read</a:t>
            </a:r>
            <a:endParaRPr lang="fr-FR" dirty="0"/>
          </a:p>
        </p:txBody>
      </p:sp>
      <p:cxnSp>
        <p:nvCxnSpPr>
          <p:cNvPr id="44" name="Connecteur en arc 43"/>
          <p:cNvCxnSpPr>
            <a:stCxn id="15" idx="2"/>
            <a:endCxn id="43" idx="7"/>
          </p:cNvCxnSpPr>
          <p:nvPr/>
        </p:nvCxnSpPr>
        <p:spPr>
          <a:xfrm rot="5400000">
            <a:off x="5318392" y="2920567"/>
            <a:ext cx="617821" cy="1063090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Connecteur en arc 47"/>
          <p:cNvCxnSpPr>
            <a:stCxn id="4" idx="2"/>
            <a:endCxn id="43" idx="6"/>
          </p:cNvCxnSpPr>
          <p:nvPr/>
        </p:nvCxnSpPr>
        <p:spPr>
          <a:xfrm rot="5400000">
            <a:off x="6158044" y="2422755"/>
            <a:ext cx="812503" cy="2424123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ZoneTexte 50"/>
          <p:cNvSpPr txBox="1"/>
          <p:nvPr/>
        </p:nvSpPr>
        <p:spPr>
          <a:xfrm>
            <a:off x="6187087" y="4028492"/>
            <a:ext cx="130566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NCI </a:t>
            </a:r>
            <a:r>
              <a:rPr lang="fr-FR" sz="1200" dirty="0" err="1" smtClean="0"/>
              <a:t>response</a:t>
            </a:r>
            <a:endParaRPr lang="fr-FR" sz="1200" dirty="0"/>
          </a:p>
        </p:txBody>
      </p:sp>
      <p:grpSp>
        <p:nvGrpSpPr>
          <p:cNvPr id="52" name="Groupe 51"/>
          <p:cNvGrpSpPr/>
          <p:nvPr/>
        </p:nvGrpSpPr>
        <p:grpSpPr>
          <a:xfrm>
            <a:off x="2775366" y="1165736"/>
            <a:ext cx="1171944" cy="405336"/>
            <a:chOff x="6516216" y="3573016"/>
            <a:chExt cx="1171944" cy="405336"/>
          </a:xfrm>
        </p:grpSpPr>
        <p:sp>
          <p:nvSpPr>
            <p:cNvPr id="53" name="ZoneTexte 52"/>
            <p:cNvSpPr txBox="1"/>
            <p:nvPr/>
          </p:nvSpPr>
          <p:spPr>
            <a:xfrm>
              <a:off x="6516216" y="3609020"/>
              <a:ext cx="11719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IRQ id</a:t>
              </a:r>
              <a:endParaRPr lang="fr-FR" dirty="0"/>
            </a:p>
          </p:txBody>
        </p:sp>
        <p:cxnSp>
          <p:nvCxnSpPr>
            <p:cNvPr id="54" name="Connecteur droit 53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Connecteur droit 57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9" name="Connecteur en arc 58"/>
          <p:cNvCxnSpPr>
            <a:stCxn id="53" idx="1"/>
            <a:endCxn id="12" idx="3"/>
          </p:cNvCxnSpPr>
          <p:nvPr/>
        </p:nvCxnSpPr>
        <p:spPr>
          <a:xfrm rot="10800000" flipV="1">
            <a:off x="2104364" y="1386405"/>
            <a:ext cx="671002" cy="67785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necteur en arc 59"/>
          <p:cNvCxnSpPr>
            <a:endCxn id="43" idx="2"/>
          </p:cNvCxnSpPr>
          <p:nvPr/>
        </p:nvCxnSpPr>
        <p:spPr>
          <a:xfrm>
            <a:off x="1259634" y="1742225"/>
            <a:ext cx="2341274" cy="2298843"/>
          </a:xfrm>
          <a:prstGeom prst="curvedConnector3">
            <a:avLst>
              <a:gd name="adj1" fmla="val -1880"/>
            </a:avLst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ZoneTexte 63"/>
          <p:cNvSpPr txBox="1"/>
          <p:nvPr/>
        </p:nvSpPr>
        <p:spPr>
          <a:xfrm>
            <a:off x="1259634" y="3452112"/>
            <a:ext cx="95113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IRQ</a:t>
            </a:r>
            <a:endParaRPr lang="fr-FR" sz="1200" dirty="0"/>
          </a:p>
        </p:txBody>
      </p:sp>
      <p:cxnSp>
        <p:nvCxnSpPr>
          <p:cNvPr id="65" name="Connecteur en arc 64"/>
          <p:cNvCxnSpPr>
            <a:stCxn id="43" idx="4"/>
            <a:endCxn id="31" idx="3"/>
          </p:cNvCxnSpPr>
          <p:nvPr/>
        </p:nvCxnSpPr>
        <p:spPr>
          <a:xfrm rot="5400000">
            <a:off x="3736049" y="4435426"/>
            <a:ext cx="738836" cy="742208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6" name="Groupe 65"/>
          <p:cNvGrpSpPr/>
          <p:nvPr/>
        </p:nvGrpSpPr>
        <p:grpSpPr>
          <a:xfrm>
            <a:off x="2256763" y="3110936"/>
            <a:ext cx="1453031" cy="682335"/>
            <a:chOff x="6516216" y="3573016"/>
            <a:chExt cx="1171944" cy="682335"/>
          </a:xfrm>
        </p:grpSpPr>
        <p:sp>
          <p:nvSpPr>
            <p:cNvPr id="67" name="ZoneTexte 66"/>
            <p:cNvSpPr txBox="1"/>
            <p:nvPr/>
          </p:nvSpPr>
          <p:spPr>
            <a:xfrm>
              <a:off x="6516216" y="3609020"/>
              <a:ext cx="1171944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err="1" smtClean="0"/>
                <a:t>SK_wbuff</a:t>
              </a:r>
              <a:endParaRPr lang="fr-FR" dirty="0"/>
            </a:p>
          </p:txBody>
        </p:sp>
        <p:cxnSp>
          <p:nvCxnSpPr>
            <p:cNvPr id="68" name="Connecteur droit 67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Connecteur droit 68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212645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NCI </a:t>
            </a:r>
            <a:r>
              <a:rPr lang="fr-FR" dirty="0" err="1" smtClean="0"/>
              <a:t>Generic</a:t>
            </a:r>
            <a:r>
              <a:rPr lang="fr-FR" dirty="0" smtClean="0"/>
              <a:t> Driver</a:t>
            </a:r>
            <a:endParaRPr lang="fr-FR" dirty="0"/>
          </a:p>
        </p:txBody>
      </p:sp>
      <p:sp>
        <p:nvSpPr>
          <p:cNvPr id="3" name="Ellipse 2"/>
          <p:cNvSpPr/>
          <p:nvPr/>
        </p:nvSpPr>
        <p:spPr>
          <a:xfrm>
            <a:off x="2798778" y="3086650"/>
            <a:ext cx="2133262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I2C_enable</a:t>
            </a:r>
            <a:endParaRPr lang="fr-FR" dirty="0"/>
          </a:p>
        </p:txBody>
      </p:sp>
      <p:sp>
        <p:nvSpPr>
          <p:cNvPr id="12" name="Rectangle 11"/>
          <p:cNvSpPr/>
          <p:nvPr/>
        </p:nvSpPr>
        <p:spPr>
          <a:xfrm>
            <a:off x="1278147" y="2284718"/>
            <a:ext cx="108012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err="1" smtClean="0"/>
              <a:t>Kernel</a:t>
            </a:r>
            <a:endParaRPr lang="fr-FR" dirty="0"/>
          </a:p>
        </p:txBody>
      </p:sp>
      <p:sp>
        <p:nvSpPr>
          <p:cNvPr id="14" name="Ellipse 13"/>
          <p:cNvSpPr/>
          <p:nvPr/>
        </p:nvSpPr>
        <p:spPr>
          <a:xfrm>
            <a:off x="2798778" y="4242548"/>
            <a:ext cx="2133262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I2C_disable</a:t>
            </a:r>
            <a:endParaRPr lang="fr-FR" dirty="0"/>
          </a:p>
        </p:txBody>
      </p:sp>
      <p:grpSp>
        <p:nvGrpSpPr>
          <p:cNvPr id="19" name="Groupe 18"/>
          <p:cNvGrpSpPr/>
          <p:nvPr/>
        </p:nvGrpSpPr>
        <p:grpSpPr>
          <a:xfrm>
            <a:off x="5126167" y="3843642"/>
            <a:ext cx="1171944" cy="405336"/>
            <a:chOff x="6516216" y="3573016"/>
            <a:chExt cx="1171944" cy="405336"/>
          </a:xfrm>
        </p:grpSpPr>
        <p:sp>
          <p:nvSpPr>
            <p:cNvPr id="15" name="ZoneTexte 14"/>
            <p:cNvSpPr txBox="1"/>
            <p:nvPr/>
          </p:nvSpPr>
          <p:spPr>
            <a:xfrm>
              <a:off x="6516216" y="3609020"/>
              <a:ext cx="11719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smtClean="0"/>
                <a:t>I2C_phy</a:t>
              </a:r>
              <a:endParaRPr lang="fr-FR" dirty="0"/>
            </a:p>
          </p:txBody>
        </p:sp>
        <p:cxnSp>
          <p:nvCxnSpPr>
            <p:cNvPr id="17" name="Connecteur droit 16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necteur droit 17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1" name="Connecteur en arc 20"/>
          <p:cNvCxnSpPr>
            <a:stCxn id="12" idx="2"/>
            <a:endCxn id="3" idx="2"/>
          </p:cNvCxnSpPr>
          <p:nvPr/>
        </p:nvCxnSpPr>
        <p:spPr>
          <a:xfrm rot="16200000" flipH="1">
            <a:off x="1997536" y="2681452"/>
            <a:ext cx="621912" cy="980571"/>
          </a:xfrm>
          <a:prstGeom prst="curvedConnector2">
            <a:avLst/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eur en arc 22"/>
          <p:cNvCxnSpPr>
            <a:stCxn id="15" idx="2"/>
            <a:endCxn id="14" idx="6"/>
          </p:cNvCxnSpPr>
          <p:nvPr/>
        </p:nvCxnSpPr>
        <p:spPr>
          <a:xfrm rot="5400000">
            <a:off x="5127283" y="4053736"/>
            <a:ext cx="389614" cy="780099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Connecteur en arc 23"/>
          <p:cNvCxnSpPr>
            <a:stCxn id="12" idx="2"/>
            <a:endCxn id="14" idx="2"/>
          </p:cNvCxnSpPr>
          <p:nvPr/>
        </p:nvCxnSpPr>
        <p:spPr>
          <a:xfrm rot="16200000" flipH="1">
            <a:off x="1419587" y="3259401"/>
            <a:ext cx="1777810" cy="980571"/>
          </a:xfrm>
          <a:prstGeom prst="curvedConnector2">
            <a:avLst/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necteur en arc 28"/>
          <p:cNvCxnSpPr>
            <a:stCxn id="15" idx="0"/>
            <a:endCxn id="3" idx="6"/>
          </p:cNvCxnSpPr>
          <p:nvPr/>
        </p:nvCxnSpPr>
        <p:spPr>
          <a:xfrm rot="16200000" flipV="1">
            <a:off x="5123614" y="3291120"/>
            <a:ext cx="396952" cy="780099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Connecteur en arc 35"/>
          <p:cNvCxnSpPr>
            <a:stCxn id="14" idx="5"/>
            <a:endCxn id="44" idx="2"/>
          </p:cNvCxnSpPr>
          <p:nvPr/>
        </p:nvCxnSpPr>
        <p:spPr>
          <a:xfrm rot="5400000" flipH="1" flipV="1">
            <a:off x="5756379" y="3222675"/>
            <a:ext cx="559214" cy="2832710"/>
          </a:xfrm>
          <a:prstGeom prst="curvedConnector3">
            <a:avLst>
              <a:gd name="adj1" fmla="val -29895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ZoneTexte 54"/>
          <p:cNvSpPr txBox="1"/>
          <p:nvPr/>
        </p:nvSpPr>
        <p:spPr>
          <a:xfrm>
            <a:off x="2045858" y="4055022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Nci_close_evt</a:t>
            </a:r>
            <a:endParaRPr lang="fr-FR" sz="1200" dirty="0"/>
          </a:p>
        </p:txBody>
      </p:sp>
      <p:sp>
        <p:nvSpPr>
          <p:cNvPr id="56" name="ZoneTexte 55"/>
          <p:cNvSpPr txBox="1"/>
          <p:nvPr/>
        </p:nvSpPr>
        <p:spPr>
          <a:xfrm>
            <a:off x="1788121" y="3064147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Nci_open_evt</a:t>
            </a:r>
            <a:endParaRPr lang="fr-FR" sz="1200" dirty="0"/>
          </a:p>
        </p:txBody>
      </p:sp>
      <p:sp>
        <p:nvSpPr>
          <p:cNvPr id="44" name="Rectangle 43"/>
          <p:cNvSpPr/>
          <p:nvPr/>
        </p:nvSpPr>
        <p:spPr>
          <a:xfrm>
            <a:off x="6912281" y="3783359"/>
            <a:ext cx="108012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GPIO</a:t>
            </a:r>
            <a:endParaRPr lang="fr-FR" dirty="0"/>
          </a:p>
        </p:txBody>
      </p:sp>
      <p:cxnSp>
        <p:nvCxnSpPr>
          <p:cNvPr id="49" name="Connecteur en arc 48"/>
          <p:cNvCxnSpPr>
            <a:stCxn id="3" idx="7"/>
            <a:endCxn id="44" idx="0"/>
          </p:cNvCxnSpPr>
          <p:nvPr/>
        </p:nvCxnSpPr>
        <p:spPr>
          <a:xfrm rot="16200000" flipH="1">
            <a:off x="5745631" y="2076649"/>
            <a:ext cx="580710" cy="2832710"/>
          </a:xfrm>
          <a:prstGeom prst="curvedConnector3">
            <a:avLst>
              <a:gd name="adj1" fmla="val -24088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ZoneTexte 52"/>
          <p:cNvSpPr txBox="1"/>
          <p:nvPr/>
        </p:nvSpPr>
        <p:spPr>
          <a:xfrm>
            <a:off x="6250606" y="2822626"/>
            <a:ext cx="5278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‘1’</a:t>
            </a:r>
            <a:endParaRPr lang="fr-FR" sz="1200" dirty="0"/>
          </a:p>
        </p:txBody>
      </p:sp>
      <p:sp>
        <p:nvSpPr>
          <p:cNvPr id="54" name="ZoneTexte 53"/>
          <p:cNvSpPr txBox="1"/>
          <p:nvPr/>
        </p:nvSpPr>
        <p:spPr>
          <a:xfrm>
            <a:off x="6393782" y="4677921"/>
            <a:ext cx="5278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‘0’</a:t>
            </a:r>
            <a:endParaRPr lang="fr-FR" sz="1200" dirty="0"/>
          </a:p>
        </p:txBody>
      </p:sp>
      <p:grpSp>
        <p:nvGrpSpPr>
          <p:cNvPr id="58" name="Groupe 57"/>
          <p:cNvGrpSpPr/>
          <p:nvPr/>
        </p:nvGrpSpPr>
        <p:grpSpPr>
          <a:xfrm>
            <a:off x="606269" y="4072174"/>
            <a:ext cx="1171944" cy="405336"/>
            <a:chOff x="6516216" y="3573016"/>
            <a:chExt cx="1171944" cy="405336"/>
          </a:xfrm>
        </p:grpSpPr>
        <p:sp>
          <p:nvSpPr>
            <p:cNvPr id="59" name="ZoneTexte 58"/>
            <p:cNvSpPr txBox="1"/>
            <p:nvPr/>
          </p:nvSpPr>
          <p:spPr>
            <a:xfrm>
              <a:off x="6516216" y="3609020"/>
              <a:ext cx="11719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err="1" smtClean="0"/>
                <a:t>NCI_dev</a:t>
              </a:r>
              <a:endParaRPr lang="fr-FR" dirty="0"/>
            </a:p>
          </p:txBody>
        </p:sp>
        <p:cxnSp>
          <p:nvCxnSpPr>
            <p:cNvPr id="60" name="Connecteur droit 59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Connecteur droit 60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2" name="Ellipse 61"/>
          <p:cNvSpPr/>
          <p:nvPr/>
        </p:nvSpPr>
        <p:spPr>
          <a:xfrm>
            <a:off x="2045858" y="5521878"/>
            <a:ext cx="2133262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Probe</a:t>
            </a:r>
            <a:endParaRPr lang="fr-FR" dirty="0"/>
          </a:p>
        </p:txBody>
      </p:sp>
      <p:cxnSp>
        <p:nvCxnSpPr>
          <p:cNvPr id="63" name="Connecteur en arc 62"/>
          <p:cNvCxnSpPr>
            <a:stCxn id="12" idx="2"/>
            <a:endCxn id="62" idx="1"/>
          </p:cNvCxnSpPr>
          <p:nvPr/>
        </p:nvCxnSpPr>
        <p:spPr>
          <a:xfrm rot="16200000" flipH="1">
            <a:off x="699690" y="3979299"/>
            <a:ext cx="2777095" cy="540060"/>
          </a:xfrm>
          <a:prstGeom prst="curvedConnector3">
            <a:avLst>
              <a:gd name="adj1" fmla="val 55406"/>
            </a:avLst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ZoneTexte 65"/>
          <p:cNvSpPr txBox="1"/>
          <p:nvPr/>
        </p:nvSpPr>
        <p:spPr>
          <a:xfrm>
            <a:off x="1828068" y="5162708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Nci_probe_evt</a:t>
            </a:r>
            <a:endParaRPr lang="fr-FR" sz="1200" dirty="0"/>
          </a:p>
        </p:txBody>
      </p:sp>
      <p:cxnSp>
        <p:nvCxnSpPr>
          <p:cNvPr id="67" name="Connecteur en arc 66"/>
          <p:cNvCxnSpPr>
            <a:stCxn id="62" idx="2"/>
          </p:cNvCxnSpPr>
          <p:nvPr/>
        </p:nvCxnSpPr>
        <p:spPr>
          <a:xfrm rot="10800000">
            <a:off x="971600" y="4477510"/>
            <a:ext cx="1074259" cy="1440412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3" name="Groupe 72"/>
          <p:cNvGrpSpPr/>
          <p:nvPr/>
        </p:nvGrpSpPr>
        <p:grpSpPr>
          <a:xfrm>
            <a:off x="5078662" y="5600366"/>
            <a:ext cx="1171944" cy="405336"/>
            <a:chOff x="6516216" y="3573016"/>
            <a:chExt cx="1171944" cy="405336"/>
          </a:xfrm>
        </p:grpSpPr>
        <p:sp>
          <p:nvSpPr>
            <p:cNvPr id="74" name="ZoneTexte 73"/>
            <p:cNvSpPr txBox="1"/>
            <p:nvPr/>
          </p:nvSpPr>
          <p:spPr>
            <a:xfrm>
              <a:off x="6516216" y="3609020"/>
              <a:ext cx="11719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err="1" smtClean="0"/>
                <a:t>Nci_info</a:t>
              </a:r>
              <a:endParaRPr lang="fr-FR" dirty="0"/>
            </a:p>
          </p:txBody>
        </p:sp>
        <p:cxnSp>
          <p:nvCxnSpPr>
            <p:cNvPr id="75" name="Connecteur droit 74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Connecteur droit 75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77" name="Connecteur en arc 76"/>
          <p:cNvCxnSpPr>
            <a:stCxn id="62" idx="6"/>
            <a:endCxn id="74" idx="1"/>
          </p:cNvCxnSpPr>
          <p:nvPr/>
        </p:nvCxnSpPr>
        <p:spPr>
          <a:xfrm flipV="1">
            <a:off x="4179120" y="5821036"/>
            <a:ext cx="899542" cy="96886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Connecteur en arc 79"/>
          <p:cNvCxnSpPr>
            <a:endCxn id="12" idx="1"/>
          </p:cNvCxnSpPr>
          <p:nvPr/>
        </p:nvCxnSpPr>
        <p:spPr>
          <a:xfrm rot="5400000" flipH="1" flipV="1">
            <a:off x="379092" y="3165258"/>
            <a:ext cx="1491562" cy="306547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924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NCI FW driver</a:t>
            </a:r>
            <a:endParaRPr lang="fr-FR" dirty="0"/>
          </a:p>
        </p:txBody>
      </p:sp>
      <p:sp>
        <p:nvSpPr>
          <p:cNvPr id="3" name="Ellipse 2"/>
          <p:cNvSpPr/>
          <p:nvPr/>
        </p:nvSpPr>
        <p:spPr>
          <a:xfrm>
            <a:off x="3326037" y="3737517"/>
            <a:ext cx="2133262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err="1" smtClean="0"/>
              <a:t>Fw_work</a:t>
            </a:r>
            <a:endParaRPr lang="fr-FR" dirty="0"/>
          </a:p>
        </p:txBody>
      </p:sp>
      <p:sp>
        <p:nvSpPr>
          <p:cNvPr id="12" name="Rectangle 11"/>
          <p:cNvSpPr/>
          <p:nvPr/>
        </p:nvSpPr>
        <p:spPr>
          <a:xfrm>
            <a:off x="3821139" y="5805264"/>
            <a:ext cx="108012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err="1" smtClean="0"/>
              <a:t>Kernel</a:t>
            </a:r>
            <a:endParaRPr lang="fr-FR" dirty="0"/>
          </a:p>
        </p:txBody>
      </p:sp>
      <p:sp>
        <p:nvSpPr>
          <p:cNvPr id="14" name="Ellipse 13"/>
          <p:cNvSpPr/>
          <p:nvPr/>
        </p:nvSpPr>
        <p:spPr>
          <a:xfrm>
            <a:off x="6196262" y="3324735"/>
            <a:ext cx="2133262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err="1" smtClean="0"/>
              <a:t>FW_send</a:t>
            </a:r>
            <a:r>
              <a:rPr lang="fr-FR" dirty="0" smtClean="0"/>
              <a:t>_</a:t>
            </a:r>
          </a:p>
          <a:p>
            <a:pPr algn="ctr"/>
            <a:r>
              <a:rPr lang="fr-FR" dirty="0" err="1" smtClean="0"/>
              <a:t>chunk</a:t>
            </a:r>
            <a:endParaRPr lang="fr-FR" dirty="0"/>
          </a:p>
        </p:txBody>
      </p:sp>
      <p:sp>
        <p:nvSpPr>
          <p:cNvPr id="62" name="Ellipse 61"/>
          <p:cNvSpPr/>
          <p:nvPr/>
        </p:nvSpPr>
        <p:spPr>
          <a:xfrm>
            <a:off x="679625" y="3536014"/>
            <a:ext cx="2133262" cy="79208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err="1" smtClean="0"/>
              <a:t>FW_recv</a:t>
            </a:r>
            <a:r>
              <a:rPr lang="fr-FR" dirty="0" smtClean="0"/>
              <a:t>_</a:t>
            </a:r>
          </a:p>
          <a:p>
            <a:pPr algn="ctr"/>
            <a:r>
              <a:rPr lang="fr-FR" dirty="0" smtClean="0"/>
              <a:t>frame</a:t>
            </a:r>
            <a:endParaRPr lang="fr-FR" dirty="0"/>
          </a:p>
        </p:txBody>
      </p:sp>
      <p:cxnSp>
        <p:nvCxnSpPr>
          <p:cNvPr id="63" name="Connecteur en arc 62"/>
          <p:cNvCxnSpPr>
            <a:stCxn id="62" idx="7"/>
            <a:endCxn id="3" idx="0"/>
          </p:cNvCxnSpPr>
          <p:nvPr/>
        </p:nvCxnSpPr>
        <p:spPr>
          <a:xfrm rot="16200000" flipH="1">
            <a:off x="3403821" y="2748670"/>
            <a:ext cx="85504" cy="1892190"/>
          </a:xfrm>
          <a:prstGeom prst="curvedConnector3">
            <a:avLst>
              <a:gd name="adj1" fmla="val -403021"/>
            </a:avLst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ZoneTexte 65"/>
          <p:cNvSpPr txBox="1"/>
          <p:nvPr/>
        </p:nvSpPr>
        <p:spPr>
          <a:xfrm>
            <a:off x="2967359" y="3036274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Work</a:t>
            </a:r>
            <a:r>
              <a:rPr lang="fr-FR" sz="1200" dirty="0" smtClean="0"/>
              <a:t> </a:t>
            </a:r>
            <a:r>
              <a:rPr lang="fr-FR" sz="1200" dirty="0" err="1" smtClean="0"/>
              <a:t>request</a:t>
            </a:r>
            <a:endParaRPr lang="fr-FR" sz="1200" dirty="0"/>
          </a:p>
        </p:txBody>
      </p:sp>
      <p:grpSp>
        <p:nvGrpSpPr>
          <p:cNvPr id="73" name="Groupe 72"/>
          <p:cNvGrpSpPr/>
          <p:nvPr/>
        </p:nvGrpSpPr>
        <p:grpSpPr>
          <a:xfrm>
            <a:off x="3294883" y="2252662"/>
            <a:ext cx="1171944" cy="405336"/>
            <a:chOff x="6516216" y="3573016"/>
            <a:chExt cx="1171944" cy="405336"/>
          </a:xfrm>
        </p:grpSpPr>
        <p:sp>
          <p:nvSpPr>
            <p:cNvPr id="74" name="ZoneTexte 73"/>
            <p:cNvSpPr txBox="1"/>
            <p:nvPr/>
          </p:nvSpPr>
          <p:spPr>
            <a:xfrm>
              <a:off x="6516216" y="3609020"/>
              <a:ext cx="11719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dirty="0" err="1" smtClean="0"/>
                <a:t>Nci_info</a:t>
              </a:r>
              <a:endParaRPr lang="fr-FR" dirty="0"/>
            </a:p>
          </p:txBody>
        </p:sp>
        <p:cxnSp>
          <p:nvCxnSpPr>
            <p:cNvPr id="75" name="Connecteur droit 74"/>
            <p:cNvCxnSpPr/>
            <p:nvPr/>
          </p:nvCxnSpPr>
          <p:spPr>
            <a:xfrm>
              <a:off x="6516216" y="3573016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Connecteur droit 75"/>
            <p:cNvCxnSpPr/>
            <p:nvPr/>
          </p:nvCxnSpPr>
          <p:spPr>
            <a:xfrm>
              <a:off x="6536032" y="3977929"/>
              <a:ext cx="1152128" cy="0"/>
            </a:xfrm>
            <a:prstGeom prst="line">
              <a:avLst/>
            </a:prstGeom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77" name="Connecteur en arc 76"/>
          <p:cNvCxnSpPr>
            <a:stCxn id="62" idx="0"/>
            <a:endCxn id="74" idx="1"/>
          </p:cNvCxnSpPr>
          <p:nvPr/>
        </p:nvCxnSpPr>
        <p:spPr>
          <a:xfrm rot="5400000" flipH="1" flipV="1">
            <a:off x="1989228" y="2230360"/>
            <a:ext cx="1062682" cy="1548627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necteur en arc 44"/>
          <p:cNvCxnSpPr>
            <a:stCxn id="74" idx="3"/>
            <a:endCxn id="14" idx="1"/>
          </p:cNvCxnSpPr>
          <p:nvPr/>
        </p:nvCxnSpPr>
        <p:spPr>
          <a:xfrm>
            <a:off x="4466827" y="2473332"/>
            <a:ext cx="2041844" cy="967402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ZoneTexte 49"/>
          <p:cNvSpPr txBox="1"/>
          <p:nvPr/>
        </p:nvSpPr>
        <p:spPr>
          <a:xfrm>
            <a:off x="933415" y="2589276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Nci</a:t>
            </a:r>
            <a:r>
              <a:rPr lang="fr-FR" sz="1200" dirty="0" smtClean="0"/>
              <a:t> </a:t>
            </a:r>
            <a:r>
              <a:rPr lang="fr-FR" sz="1200" dirty="0" err="1" smtClean="0"/>
              <a:t>response</a:t>
            </a:r>
            <a:endParaRPr lang="fr-FR" sz="1200" dirty="0"/>
          </a:p>
        </p:txBody>
      </p:sp>
      <p:sp>
        <p:nvSpPr>
          <p:cNvPr id="51" name="ZoneTexte 50"/>
          <p:cNvSpPr txBox="1"/>
          <p:nvPr/>
        </p:nvSpPr>
        <p:spPr>
          <a:xfrm>
            <a:off x="5654725" y="2495674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Nci</a:t>
            </a:r>
            <a:r>
              <a:rPr lang="fr-FR" sz="1200" dirty="0" smtClean="0"/>
              <a:t> command</a:t>
            </a:r>
            <a:endParaRPr lang="fr-FR" sz="1200" dirty="0"/>
          </a:p>
        </p:txBody>
      </p:sp>
      <p:cxnSp>
        <p:nvCxnSpPr>
          <p:cNvPr id="64" name="Connecteur en arc 63"/>
          <p:cNvCxnSpPr>
            <a:stCxn id="3" idx="7"/>
            <a:endCxn id="14" idx="2"/>
          </p:cNvCxnSpPr>
          <p:nvPr/>
        </p:nvCxnSpPr>
        <p:spPr>
          <a:xfrm rot="5400000" flipH="1" flipV="1">
            <a:off x="5605208" y="3262462"/>
            <a:ext cx="132737" cy="1049372"/>
          </a:xfrm>
          <a:prstGeom prst="curvedConnector2">
            <a:avLst/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ZoneTexte 64"/>
          <p:cNvSpPr txBox="1"/>
          <p:nvPr/>
        </p:nvSpPr>
        <p:spPr>
          <a:xfrm>
            <a:off x="4644008" y="3460518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Nci_fw_send</a:t>
            </a:r>
            <a:endParaRPr lang="fr-FR" sz="1200" dirty="0"/>
          </a:p>
        </p:txBody>
      </p:sp>
      <p:cxnSp>
        <p:nvCxnSpPr>
          <p:cNvPr id="68" name="Connecteur en arc 67"/>
          <p:cNvCxnSpPr>
            <a:stCxn id="14" idx="4"/>
            <a:endCxn id="12" idx="3"/>
          </p:cNvCxnSpPr>
          <p:nvPr/>
        </p:nvCxnSpPr>
        <p:spPr>
          <a:xfrm rot="5400000">
            <a:off x="5093840" y="3924242"/>
            <a:ext cx="1976473" cy="2361634"/>
          </a:xfrm>
          <a:prstGeom prst="curvedConnector2">
            <a:avLst/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ZoneTexte 69"/>
          <p:cNvSpPr txBox="1"/>
          <p:nvPr/>
        </p:nvSpPr>
        <p:spPr>
          <a:xfrm>
            <a:off x="5215294" y="6093296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err="1" smtClean="0"/>
              <a:t>Nci_send</a:t>
            </a:r>
            <a:r>
              <a:rPr lang="fr-FR" sz="1200" dirty="0" smtClean="0"/>
              <a:t> ???</a:t>
            </a:r>
            <a:endParaRPr lang="fr-FR" sz="1200" dirty="0"/>
          </a:p>
        </p:txBody>
      </p:sp>
      <p:cxnSp>
        <p:nvCxnSpPr>
          <p:cNvPr id="71" name="Connecteur en arc 70"/>
          <p:cNvCxnSpPr>
            <a:stCxn id="12" idx="1"/>
            <a:endCxn id="62" idx="4"/>
          </p:cNvCxnSpPr>
          <p:nvPr/>
        </p:nvCxnSpPr>
        <p:spPr>
          <a:xfrm rot="10800000">
            <a:off x="1746257" y="4328102"/>
            <a:ext cx="2074883" cy="1765194"/>
          </a:xfrm>
          <a:prstGeom prst="curvedConnector2">
            <a:avLst/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ZoneTexte 77"/>
          <p:cNvSpPr txBox="1"/>
          <p:nvPr/>
        </p:nvSpPr>
        <p:spPr>
          <a:xfrm>
            <a:off x="2500478" y="6107012"/>
            <a:ext cx="1284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NCI </a:t>
            </a:r>
            <a:r>
              <a:rPr lang="fr-FR" sz="1200" dirty="0" err="1" smtClean="0"/>
              <a:t>read</a:t>
            </a:r>
            <a:r>
              <a:rPr lang="fr-FR" sz="1200" dirty="0" smtClean="0"/>
              <a:t>???</a:t>
            </a:r>
            <a:endParaRPr lang="fr-FR" sz="1200" dirty="0"/>
          </a:p>
        </p:txBody>
      </p:sp>
      <p:cxnSp>
        <p:nvCxnSpPr>
          <p:cNvPr id="79" name="Connecteur en arc 78"/>
          <p:cNvCxnSpPr>
            <a:endCxn id="12" idx="0"/>
          </p:cNvCxnSpPr>
          <p:nvPr/>
        </p:nvCxnSpPr>
        <p:spPr>
          <a:xfrm>
            <a:off x="3326037" y="5105059"/>
            <a:ext cx="1035162" cy="700205"/>
          </a:xfrm>
          <a:prstGeom prst="curvedConnector2">
            <a:avLst/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Connecteur droit 71"/>
          <p:cNvCxnSpPr/>
          <p:nvPr/>
        </p:nvCxnSpPr>
        <p:spPr>
          <a:xfrm flipV="1">
            <a:off x="3066494" y="4869160"/>
            <a:ext cx="466881" cy="360041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Connecteur en arc 82"/>
          <p:cNvCxnSpPr/>
          <p:nvPr/>
        </p:nvCxnSpPr>
        <p:spPr>
          <a:xfrm>
            <a:off x="2186050" y="4328102"/>
            <a:ext cx="956640" cy="729070"/>
          </a:xfrm>
          <a:prstGeom prst="curvedConnector3">
            <a:avLst>
              <a:gd name="adj1" fmla="val 50000"/>
            </a:avLst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Connecteur en arc 97"/>
          <p:cNvCxnSpPr/>
          <p:nvPr/>
        </p:nvCxnSpPr>
        <p:spPr>
          <a:xfrm rot="5400000">
            <a:off x="3188286" y="4616474"/>
            <a:ext cx="482842" cy="207337"/>
          </a:xfrm>
          <a:prstGeom prst="curvedConnector3">
            <a:avLst>
              <a:gd name="adj1" fmla="val 50000"/>
            </a:avLst>
          </a:prstGeom>
          <a:ln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ZoneTexte 104"/>
          <p:cNvSpPr txBox="1"/>
          <p:nvPr/>
        </p:nvSpPr>
        <p:spPr>
          <a:xfrm>
            <a:off x="2186050" y="4478721"/>
            <a:ext cx="98782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Not Complete</a:t>
            </a:r>
            <a:endParaRPr lang="fr-FR" sz="1200" dirty="0"/>
          </a:p>
        </p:txBody>
      </p:sp>
      <p:sp>
        <p:nvSpPr>
          <p:cNvPr id="106" name="ZoneTexte 105"/>
          <p:cNvSpPr txBox="1"/>
          <p:nvPr/>
        </p:nvSpPr>
        <p:spPr>
          <a:xfrm>
            <a:off x="3757865" y="5316661"/>
            <a:ext cx="98782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Timeout</a:t>
            </a:r>
            <a:endParaRPr lang="fr-FR" sz="1200" dirty="0"/>
          </a:p>
        </p:txBody>
      </p:sp>
    </p:spTree>
    <p:extLst>
      <p:ext uri="{BB962C8B-B14F-4D97-AF65-F5344CB8AC3E}">
        <p14:creationId xmlns:p14="http://schemas.microsoft.com/office/powerpoint/2010/main" val="11054979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105</TotalTime>
  <Words>135</Words>
  <Application>Microsoft Office PowerPoint</Application>
  <PresentationFormat>On-screen Show (4:3)</PresentationFormat>
  <Paragraphs>80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Century Gothic</vt:lpstr>
      <vt:lpstr>Segoe UI Symbol</vt:lpstr>
      <vt:lpstr>Wingdings 2</vt:lpstr>
      <vt:lpstr>Austin</vt:lpstr>
      <vt:lpstr>Linux Kernel NCI NFC Driver</vt:lpstr>
      <vt:lpstr>Class diagram</vt:lpstr>
      <vt:lpstr>I2C Link Layer Driver</vt:lpstr>
      <vt:lpstr>PowerPoint Presentation</vt:lpstr>
      <vt:lpstr>NCI Generic Driver</vt:lpstr>
      <vt:lpstr>NCI FW driver</vt:lpstr>
    </vt:vector>
  </TitlesOfParts>
  <Company>HP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Linux Device Driver NXP NCI NFC Driver</dc:title>
  <dc:creator>Parents</dc:creator>
  <cp:lastModifiedBy>Andre Lepine</cp:lastModifiedBy>
  <cp:revision>18</cp:revision>
  <dcterms:created xsi:type="dcterms:W3CDTF">2015-02-24T21:35:00Z</dcterms:created>
  <dcterms:modified xsi:type="dcterms:W3CDTF">2015-02-25T20:41:53Z</dcterms:modified>
</cp:coreProperties>
</file>

<file path=docProps/thumbnail.jpeg>
</file>