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9"/>
  </p:sldMasterIdLst>
  <p:notesMasterIdLst>
    <p:notesMasterId r:id="rId14"/>
  </p:notesMasterIdLst>
  <p:handoutMasterIdLst>
    <p:handoutMasterId r:id="rId15"/>
  </p:handoutMasterIdLst>
  <p:sldIdLst>
    <p:sldId id="1341" r:id="rId10"/>
    <p:sldId id="1411" r:id="rId11"/>
    <p:sldId id="1431" r:id="rId12"/>
    <p:sldId id="1432" r:id="rId13"/>
  </p:sldIdLst>
  <p:sldSz cx="12192000" cy="68580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7514233-15F2-45D5-A001-D02C22997B87}">
          <p14:sldIdLst>
            <p14:sldId id="1341"/>
            <p14:sldId id="1411"/>
            <p14:sldId id="1431"/>
            <p14:sldId id="1432"/>
          </p14:sldIdLst>
        </p14:section>
        <p14:section name="Section par défaut" id="{E6FFDEA2-C040-45E1-909C-1AF3F15FFA26}">
          <p14:sldIdLst/>
        </p14:section>
      </p14:sectionLst>
    </p:ex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n Mahier" initials="JM" lastIdx="9" clrIdx="2">
    <p:extLst>
      <p:ext uri="{19B8F6BF-5375-455C-9EA6-DF929625EA0E}">
        <p15:presenceInfo xmlns:p15="http://schemas.microsoft.com/office/powerpoint/2012/main" userId="5d80384d7e8b728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C1C2"/>
    <a:srgbClr val="ECEFF0"/>
    <a:srgbClr val="D25653"/>
    <a:srgbClr val="DC943B"/>
    <a:srgbClr val="BAA647"/>
    <a:srgbClr val="7B949E"/>
    <a:srgbClr val="151730"/>
    <a:srgbClr val="CFD9DF"/>
    <a:srgbClr val="FFFFFF"/>
    <a:srgbClr val="B0C1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6B8D3A-80F1-45E8-95F0-CC21294CEFB0}" v="77" dt="2024-06-06T08:08:40.59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 Target="slides/slide4.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customXml" Target="../customXml/item7.xml"/><Relationship Id="rId12" Type="http://schemas.openxmlformats.org/officeDocument/2006/relationships/slide" Target="slides/slide3.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2.xml"/><Relationship Id="rId5" Type="http://schemas.openxmlformats.org/officeDocument/2006/relationships/customXml" Target="../customXml/item5.xml"/><Relationship Id="rId15"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1.xml"/><Relationship Id="rId14" Type="http://schemas.openxmlformats.org/officeDocument/2006/relationships/notesMaster" Target="notesMasters/notes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slaine Marie" userId="608391a0-8ada-4662-b03c-95d6a7930361" providerId="ADAL" clId="{B413F202-E647-4004-972C-CED647132345}"/>
    <pc:docChg chg="undo custSel addSld delSld modSld modSection">
      <pc:chgData name="Gislaine Marie" userId="608391a0-8ada-4662-b03c-95d6a7930361" providerId="ADAL" clId="{B413F202-E647-4004-972C-CED647132345}" dt="2024-05-30T10:11:27.215" v="321" actId="14100"/>
      <pc:docMkLst>
        <pc:docMk/>
      </pc:docMkLst>
      <pc:sldChg chg="delSp modSp add del mod">
        <pc:chgData name="Gislaine Marie" userId="608391a0-8ada-4662-b03c-95d6a7930361" providerId="ADAL" clId="{B413F202-E647-4004-972C-CED647132345}" dt="2024-05-30T09:57:05.129" v="64" actId="47"/>
        <pc:sldMkLst>
          <pc:docMk/>
          <pc:sldMk cId="3763219070" sldId="471"/>
        </pc:sldMkLst>
        <pc:spChg chg="mod">
          <ac:chgData name="Gislaine Marie" userId="608391a0-8ada-4662-b03c-95d6a7930361" providerId="ADAL" clId="{B413F202-E647-4004-972C-CED647132345}" dt="2024-05-30T09:50:41.386" v="52" actId="21"/>
          <ac:spMkLst>
            <pc:docMk/>
            <pc:sldMk cId="3763219070" sldId="471"/>
            <ac:spMk id="12" creationId="{00000000-0000-0000-0000-000000000000}"/>
          </ac:spMkLst>
        </pc:spChg>
        <pc:spChg chg="del mod">
          <ac:chgData name="Gislaine Marie" userId="608391a0-8ada-4662-b03c-95d6a7930361" providerId="ADAL" clId="{B413F202-E647-4004-972C-CED647132345}" dt="2024-05-30T09:50:49.573" v="56"/>
          <ac:spMkLst>
            <pc:docMk/>
            <pc:sldMk cId="3763219070" sldId="471"/>
            <ac:spMk id="43" creationId="{00000000-0000-0000-0000-000000000000}"/>
          </ac:spMkLst>
        </pc:spChg>
      </pc:sldChg>
      <pc:sldChg chg="delSp modSp add del mod">
        <pc:chgData name="Gislaine Marie" userId="608391a0-8ada-4662-b03c-95d6a7930361" providerId="ADAL" clId="{B413F202-E647-4004-972C-CED647132345}" dt="2024-05-30T10:01:49.906" v="124" actId="47"/>
        <pc:sldMkLst>
          <pc:docMk/>
          <pc:sldMk cId="3265973588" sldId="472"/>
        </pc:sldMkLst>
        <pc:spChg chg="del">
          <ac:chgData name="Gislaine Marie" userId="608391a0-8ada-4662-b03c-95d6a7930361" providerId="ADAL" clId="{B413F202-E647-4004-972C-CED647132345}" dt="2024-05-30T10:01:22.803" v="117" actId="21"/>
          <ac:spMkLst>
            <pc:docMk/>
            <pc:sldMk cId="3265973588" sldId="472"/>
            <ac:spMk id="2" creationId="{00000000-0000-0000-0000-000000000000}"/>
          </ac:spMkLst>
        </pc:spChg>
        <pc:spChg chg="mod">
          <ac:chgData name="Gislaine Marie" userId="608391a0-8ada-4662-b03c-95d6a7930361" providerId="ADAL" clId="{B413F202-E647-4004-972C-CED647132345}" dt="2024-05-30T10:00:40.839" v="104" actId="21"/>
          <ac:spMkLst>
            <pc:docMk/>
            <pc:sldMk cId="3265973588" sldId="472"/>
            <ac:spMk id="7" creationId="{00000000-0000-0000-0000-000000000000}"/>
          </ac:spMkLst>
        </pc:spChg>
        <pc:spChg chg="del">
          <ac:chgData name="Gislaine Marie" userId="608391a0-8ada-4662-b03c-95d6a7930361" providerId="ADAL" clId="{B413F202-E647-4004-972C-CED647132345}" dt="2024-05-30T10:00:56.916" v="109" actId="21"/>
          <ac:spMkLst>
            <pc:docMk/>
            <pc:sldMk cId="3265973588" sldId="472"/>
            <ac:spMk id="11" creationId="{00000000-0000-0000-0000-000000000000}"/>
          </ac:spMkLst>
        </pc:spChg>
        <pc:spChg chg="del">
          <ac:chgData name="Gislaine Marie" userId="608391a0-8ada-4662-b03c-95d6a7930361" providerId="ADAL" clId="{B413F202-E647-4004-972C-CED647132345}" dt="2024-05-30T10:00:56.916" v="109" actId="21"/>
          <ac:spMkLst>
            <pc:docMk/>
            <pc:sldMk cId="3265973588" sldId="472"/>
            <ac:spMk id="33" creationId="{00000000-0000-0000-0000-000000000000}"/>
          </ac:spMkLst>
        </pc:spChg>
        <pc:spChg chg="del">
          <ac:chgData name="Gislaine Marie" userId="608391a0-8ada-4662-b03c-95d6a7930361" providerId="ADAL" clId="{B413F202-E647-4004-972C-CED647132345}" dt="2024-05-30T10:00:56.916" v="109" actId="21"/>
          <ac:spMkLst>
            <pc:docMk/>
            <pc:sldMk cId="3265973588" sldId="472"/>
            <ac:spMk id="39" creationId="{00000000-0000-0000-0000-000000000000}"/>
          </ac:spMkLst>
        </pc:spChg>
        <pc:spChg chg="del">
          <ac:chgData name="Gislaine Marie" userId="608391a0-8ada-4662-b03c-95d6a7930361" providerId="ADAL" clId="{B413F202-E647-4004-972C-CED647132345}" dt="2024-05-30T10:01:04.562" v="112" actId="21"/>
          <ac:spMkLst>
            <pc:docMk/>
            <pc:sldMk cId="3265973588" sldId="472"/>
            <ac:spMk id="82" creationId="{00000000-0000-0000-0000-000000000000}"/>
          </ac:spMkLst>
        </pc:spChg>
        <pc:spChg chg="del">
          <ac:chgData name="Gislaine Marie" userId="608391a0-8ada-4662-b03c-95d6a7930361" providerId="ADAL" clId="{B413F202-E647-4004-972C-CED647132345}" dt="2024-05-30T10:01:04.562" v="112" actId="21"/>
          <ac:spMkLst>
            <pc:docMk/>
            <pc:sldMk cId="3265973588" sldId="472"/>
            <ac:spMk id="83" creationId="{00000000-0000-0000-0000-000000000000}"/>
          </ac:spMkLst>
        </pc:spChg>
        <pc:spChg chg="del">
          <ac:chgData name="Gislaine Marie" userId="608391a0-8ada-4662-b03c-95d6a7930361" providerId="ADAL" clId="{B413F202-E647-4004-972C-CED647132345}" dt="2024-05-30T10:01:04.562" v="112" actId="21"/>
          <ac:spMkLst>
            <pc:docMk/>
            <pc:sldMk cId="3265973588" sldId="472"/>
            <ac:spMk id="84" creationId="{00000000-0000-0000-0000-000000000000}"/>
          </ac:spMkLst>
        </pc:spChg>
        <pc:spChg chg="del">
          <ac:chgData name="Gislaine Marie" userId="608391a0-8ada-4662-b03c-95d6a7930361" providerId="ADAL" clId="{B413F202-E647-4004-972C-CED647132345}" dt="2024-05-30T10:01:04.562" v="112" actId="21"/>
          <ac:spMkLst>
            <pc:docMk/>
            <pc:sldMk cId="3265973588" sldId="472"/>
            <ac:spMk id="85" creationId="{00000000-0000-0000-0000-000000000000}"/>
          </ac:spMkLst>
        </pc:spChg>
        <pc:spChg chg="del">
          <ac:chgData name="Gislaine Marie" userId="608391a0-8ada-4662-b03c-95d6a7930361" providerId="ADAL" clId="{B413F202-E647-4004-972C-CED647132345}" dt="2024-05-30T10:01:04.562" v="112" actId="21"/>
          <ac:spMkLst>
            <pc:docMk/>
            <pc:sldMk cId="3265973588" sldId="472"/>
            <ac:spMk id="1035" creationId="{00000000-0000-0000-0000-000000000000}"/>
          </ac:spMkLst>
        </pc:spChg>
        <pc:spChg chg="del">
          <ac:chgData name="Gislaine Marie" userId="608391a0-8ada-4662-b03c-95d6a7930361" providerId="ADAL" clId="{B413F202-E647-4004-972C-CED647132345}" dt="2024-05-30T10:01:04.562" v="112" actId="21"/>
          <ac:spMkLst>
            <pc:docMk/>
            <pc:sldMk cId="3265973588" sldId="472"/>
            <ac:spMk id="1039" creationId="{00000000-0000-0000-0000-000000000000}"/>
          </ac:spMkLst>
        </pc:spChg>
        <pc:spChg chg="del">
          <ac:chgData name="Gislaine Marie" userId="608391a0-8ada-4662-b03c-95d6a7930361" providerId="ADAL" clId="{B413F202-E647-4004-972C-CED647132345}" dt="2024-05-30T10:00:56.916" v="109" actId="21"/>
          <ac:spMkLst>
            <pc:docMk/>
            <pc:sldMk cId="3265973588" sldId="472"/>
            <ac:spMk id="1050" creationId="{00000000-0000-0000-0000-000000000000}"/>
          </ac:spMkLst>
        </pc:spChg>
        <pc:spChg chg="del">
          <ac:chgData name="Gislaine Marie" userId="608391a0-8ada-4662-b03c-95d6a7930361" providerId="ADAL" clId="{B413F202-E647-4004-972C-CED647132345}" dt="2024-05-30T10:01:04.562" v="112" actId="21"/>
          <ac:spMkLst>
            <pc:docMk/>
            <pc:sldMk cId="3265973588" sldId="472"/>
            <ac:spMk id="1051" creationId="{00000000-0000-0000-0000-000000000000}"/>
          </ac:spMkLst>
        </pc:spChg>
        <pc:grpChg chg="del">
          <ac:chgData name="Gislaine Marie" userId="608391a0-8ada-4662-b03c-95d6a7930361" providerId="ADAL" clId="{B413F202-E647-4004-972C-CED647132345}" dt="2024-05-30T10:00:56.916" v="109" actId="21"/>
          <ac:grpSpMkLst>
            <pc:docMk/>
            <pc:sldMk cId="3265973588" sldId="472"/>
            <ac:grpSpMk id="49" creationId="{00000000-0000-0000-0000-000000000000}"/>
          </ac:grpSpMkLst>
        </pc:grpChg>
        <pc:picChg chg="del">
          <ac:chgData name="Gislaine Marie" userId="608391a0-8ada-4662-b03c-95d6a7930361" providerId="ADAL" clId="{B413F202-E647-4004-972C-CED647132345}" dt="2024-05-30T10:00:56.916" v="109" actId="21"/>
          <ac:picMkLst>
            <pc:docMk/>
            <pc:sldMk cId="3265973588" sldId="472"/>
            <ac:picMk id="1026" creationId="{00000000-0000-0000-0000-000000000000}"/>
          </ac:picMkLst>
        </pc:picChg>
        <pc:picChg chg="del">
          <ac:chgData name="Gislaine Marie" userId="608391a0-8ada-4662-b03c-95d6a7930361" providerId="ADAL" clId="{B413F202-E647-4004-972C-CED647132345}" dt="2024-05-30T10:01:04.562" v="112" actId="21"/>
          <ac:picMkLst>
            <pc:docMk/>
            <pc:sldMk cId="3265973588" sldId="472"/>
            <ac:picMk id="1027" creationId="{00000000-0000-0000-0000-000000000000}"/>
          </ac:picMkLst>
        </pc:picChg>
        <pc:cxnChg chg="del">
          <ac:chgData name="Gislaine Marie" userId="608391a0-8ada-4662-b03c-95d6a7930361" providerId="ADAL" clId="{B413F202-E647-4004-972C-CED647132345}" dt="2024-05-30T10:00:56.916" v="109" actId="21"/>
          <ac:cxnSpMkLst>
            <pc:docMk/>
            <pc:sldMk cId="3265973588" sldId="472"/>
            <ac:cxnSpMk id="8" creationId="{00000000-0000-0000-0000-000000000000}"/>
          </ac:cxnSpMkLst>
        </pc:cxnChg>
        <pc:cxnChg chg="del">
          <ac:chgData name="Gislaine Marie" userId="608391a0-8ada-4662-b03c-95d6a7930361" providerId="ADAL" clId="{B413F202-E647-4004-972C-CED647132345}" dt="2024-05-30T10:00:56.916" v="109" actId="21"/>
          <ac:cxnSpMkLst>
            <pc:docMk/>
            <pc:sldMk cId="3265973588" sldId="472"/>
            <ac:cxnSpMk id="34"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36"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41"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47"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50"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54"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58" creationId="{00000000-0000-0000-0000-000000000000}"/>
          </ac:cxnSpMkLst>
        </pc:cxnChg>
        <pc:cxnChg chg="del">
          <ac:chgData name="Gislaine Marie" userId="608391a0-8ada-4662-b03c-95d6a7930361" providerId="ADAL" clId="{B413F202-E647-4004-972C-CED647132345}" dt="2024-05-30T10:00:56.916" v="109" actId="21"/>
          <ac:cxnSpMkLst>
            <pc:docMk/>
            <pc:sldMk cId="3265973588" sldId="472"/>
            <ac:cxnSpMk id="59"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60"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61"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62" creationId="{00000000-0000-0000-0000-000000000000}"/>
          </ac:cxnSpMkLst>
        </pc:cxnChg>
        <pc:cxnChg chg="del">
          <ac:chgData name="Gislaine Marie" userId="608391a0-8ada-4662-b03c-95d6a7930361" providerId="ADAL" clId="{B413F202-E647-4004-972C-CED647132345}" dt="2024-05-30T10:00:56.916" v="109" actId="21"/>
          <ac:cxnSpMkLst>
            <pc:docMk/>
            <pc:sldMk cId="3265973588" sldId="472"/>
            <ac:cxnSpMk id="63"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71"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72"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73"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74"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77"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78" creationId="{00000000-0000-0000-0000-000000000000}"/>
          </ac:cxnSpMkLst>
        </pc:cxnChg>
        <pc:cxnChg chg="del">
          <ac:chgData name="Gislaine Marie" userId="608391a0-8ada-4662-b03c-95d6a7930361" providerId="ADAL" clId="{B413F202-E647-4004-972C-CED647132345}" dt="2024-05-30T10:00:56.916" v="109" actId="21"/>
          <ac:cxnSpMkLst>
            <pc:docMk/>
            <pc:sldMk cId="3265973588" sldId="472"/>
            <ac:cxnSpMk id="93"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1024" creationId="{00000000-0000-0000-0000-000000000000}"/>
          </ac:cxnSpMkLst>
        </pc:cxnChg>
        <pc:cxnChg chg="del">
          <ac:chgData name="Gislaine Marie" userId="608391a0-8ada-4662-b03c-95d6a7930361" providerId="ADAL" clId="{B413F202-E647-4004-972C-CED647132345}" dt="2024-05-30T10:01:04.562" v="112" actId="21"/>
          <ac:cxnSpMkLst>
            <pc:docMk/>
            <pc:sldMk cId="3265973588" sldId="472"/>
            <ac:cxnSpMk id="1037" creationId="{00000000-0000-0000-0000-000000000000}"/>
          </ac:cxnSpMkLst>
        </pc:cxnChg>
        <pc:cxnChg chg="del">
          <ac:chgData name="Gislaine Marie" userId="608391a0-8ada-4662-b03c-95d6a7930361" providerId="ADAL" clId="{B413F202-E647-4004-972C-CED647132345}" dt="2024-05-30T10:00:56.916" v="109" actId="21"/>
          <ac:cxnSpMkLst>
            <pc:docMk/>
            <pc:sldMk cId="3265973588" sldId="472"/>
            <ac:cxnSpMk id="1041" creationId="{00000000-0000-0000-0000-000000000000}"/>
          </ac:cxnSpMkLst>
        </pc:cxnChg>
        <pc:cxnChg chg="del">
          <ac:chgData name="Gislaine Marie" userId="608391a0-8ada-4662-b03c-95d6a7930361" providerId="ADAL" clId="{B413F202-E647-4004-972C-CED647132345}" dt="2024-05-30T10:00:56.916" v="109" actId="21"/>
          <ac:cxnSpMkLst>
            <pc:docMk/>
            <pc:sldMk cId="3265973588" sldId="472"/>
            <ac:cxnSpMk id="1044" creationId="{00000000-0000-0000-0000-000000000000}"/>
          </ac:cxnSpMkLst>
        </pc:cxnChg>
        <pc:cxnChg chg="del">
          <ac:chgData name="Gislaine Marie" userId="608391a0-8ada-4662-b03c-95d6a7930361" providerId="ADAL" clId="{B413F202-E647-4004-972C-CED647132345}" dt="2024-05-30T10:00:56.916" v="109" actId="21"/>
          <ac:cxnSpMkLst>
            <pc:docMk/>
            <pc:sldMk cId="3265973588" sldId="472"/>
            <ac:cxnSpMk id="1048" creationId="{00000000-0000-0000-0000-000000000000}"/>
          </ac:cxnSpMkLst>
        </pc:cxnChg>
      </pc:sldChg>
      <pc:sldChg chg="addSp delSp modSp add del mod">
        <pc:chgData name="Gislaine Marie" userId="608391a0-8ada-4662-b03c-95d6a7930361" providerId="ADAL" clId="{B413F202-E647-4004-972C-CED647132345}" dt="2024-05-30T10:03:19.917" v="150" actId="47"/>
        <pc:sldMkLst>
          <pc:docMk/>
          <pc:sldMk cId="2035865840" sldId="473"/>
        </pc:sldMkLst>
        <pc:spChg chg="add del mod">
          <ac:chgData name="Gislaine Marie" userId="608391a0-8ada-4662-b03c-95d6a7930361" providerId="ADAL" clId="{B413F202-E647-4004-972C-CED647132345}" dt="2024-05-30T10:02:11.840" v="131" actId="478"/>
          <ac:spMkLst>
            <pc:docMk/>
            <pc:sldMk cId="2035865840" sldId="473"/>
            <ac:spMk id="5" creationId="{6DDAF1D0-0F73-DCEE-7B79-F3DB52552380}"/>
          </ac:spMkLst>
        </pc:spChg>
        <pc:spChg chg="del">
          <ac:chgData name="Gislaine Marie" userId="608391a0-8ada-4662-b03c-95d6a7930361" providerId="ADAL" clId="{B413F202-E647-4004-972C-CED647132345}" dt="2024-05-30T10:02:10.273" v="130" actId="478"/>
          <ac:spMkLst>
            <pc:docMk/>
            <pc:sldMk cId="2035865840" sldId="473"/>
            <ac:spMk id="6" creationId="{00000000-0000-0000-0000-000000000000}"/>
          </ac:spMkLst>
        </pc:spChg>
        <pc:spChg chg="del">
          <ac:chgData name="Gislaine Marie" userId="608391a0-8ada-4662-b03c-95d6a7930361" providerId="ADAL" clId="{B413F202-E647-4004-972C-CED647132345}" dt="2024-05-30T10:02:15.604" v="132" actId="21"/>
          <ac:spMkLst>
            <pc:docMk/>
            <pc:sldMk cId="2035865840" sldId="473"/>
            <ac:spMk id="25" creationId="{00000000-0000-0000-0000-000000000000}"/>
          </ac:spMkLst>
        </pc:spChg>
        <pc:spChg chg="del">
          <ac:chgData name="Gislaine Marie" userId="608391a0-8ada-4662-b03c-95d6a7930361" providerId="ADAL" clId="{B413F202-E647-4004-972C-CED647132345}" dt="2024-05-30T10:02:15.604" v="132" actId="21"/>
          <ac:spMkLst>
            <pc:docMk/>
            <pc:sldMk cId="2035865840" sldId="473"/>
            <ac:spMk id="33" creationId="{00000000-0000-0000-0000-000000000000}"/>
          </ac:spMkLst>
        </pc:spChg>
        <pc:spChg chg="del">
          <ac:chgData name="Gislaine Marie" userId="608391a0-8ada-4662-b03c-95d6a7930361" providerId="ADAL" clId="{B413F202-E647-4004-972C-CED647132345}" dt="2024-05-30T10:02:15.604" v="132" actId="21"/>
          <ac:spMkLst>
            <pc:docMk/>
            <pc:sldMk cId="2035865840" sldId="473"/>
            <ac:spMk id="39" creationId="{00000000-0000-0000-0000-000000000000}"/>
          </ac:spMkLst>
        </pc:spChg>
        <pc:spChg chg="del">
          <ac:chgData name="Gislaine Marie" userId="608391a0-8ada-4662-b03c-95d6a7930361" providerId="ADAL" clId="{B413F202-E647-4004-972C-CED647132345}" dt="2024-05-30T10:02:15.604" v="132" actId="21"/>
          <ac:spMkLst>
            <pc:docMk/>
            <pc:sldMk cId="2035865840" sldId="473"/>
            <ac:spMk id="43" creationId="{00000000-0000-0000-0000-000000000000}"/>
          </ac:spMkLst>
        </pc:spChg>
        <pc:grpChg chg="del">
          <ac:chgData name="Gislaine Marie" userId="608391a0-8ada-4662-b03c-95d6a7930361" providerId="ADAL" clId="{B413F202-E647-4004-972C-CED647132345}" dt="2024-05-30T10:02:15.604" v="132" actId="21"/>
          <ac:grpSpMkLst>
            <pc:docMk/>
            <pc:sldMk cId="2035865840" sldId="473"/>
            <ac:grpSpMk id="19" creationId="{00000000-0000-0000-0000-000000000000}"/>
          </ac:grpSpMkLst>
        </pc:grpChg>
        <pc:picChg chg="del">
          <ac:chgData name="Gislaine Marie" userId="608391a0-8ada-4662-b03c-95d6a7930361" providerId="ADAL" clId="{B413F202-E647-4004-972C-CED647132345}" dt="2024-05-30T10:02:15.604" v="132" actId="21"/>
          <ac:picMkLst>
            <pc:docMk/>
            <pc:sldMk cId="2035865840" sldId="473"/>
            <ac:picMk id="1026" creationId="{00000000-0000-0000-0000-000000000000}"/>
          </ac:picMkLst>
        </pc:picChg>
        <pc:cxnChg chg="del">
          <ac:chgData name="Gislaine Marie" userId="608391a0-8ada-4662-b03c-95d6a7930361" providerId="ADAL" clId="{B413F202-E647-4004-972C-CED647132345}" dt="2024-05-30T10:02:15.604" v="132" actId="21"/>
          <ac:cxnSpMkLst>
            <pc:docMk/>
            <pc:sldMk cId="2035865840" sldId="473"/>
            <ac:cxnSpMk id="30" creationId="{00000000-0000-0000-0000-000000000000}"/>
          </ac:cxnSpMkLst>
        </pc:cxnChg>
        <pc:cxnChg chg="del">
          <ac:chgData name="Gislaine Marie" userId="608391a0-8ada-4662-b03c-95d6a7930361" providerId="ADAL" clId="{B413F202-E647-4004-972C-CED647132345}" dt="2024-05-30T10:02:15.604" v="132" actId="21"/>
          <ac:cxnSpMkLst>
            <pc:docMk/>
            <pc:sldMk cId="2035865840" sldId="473"/>
            <ac:cxnSpMk id="34" creationId="{00000000-0000-0000-0000-000000000000}"/>
          </ac:cxnSpMkLst>
        </pc:cxnChg>
        <pc:cxnChg chg="del">
          <ac:chgData name="Gislaine Marie" userId="608391a0-8ada-4662-b03c-95d6a7930361" providerId="ADAL" clId="{B413F202-E647-4004-972C-CED647132345}" dt="2024-05-30T10:02:15.604" v="132" actId="21"/>
          <ac:cxnSpMkLst>
            <pc:docMk/>
            <pc:sldMk cId="2035865840" sldId="473"/>
            <ac:cxnSpMk id="35" creationId="{00000000-0000-0000-0000-000000000000}"/>
          </ac:cxnSpMkLst>
        </pc:cxnChg>
      </pc:sldChg>
      <pc:sldChg chg="delSp add del">
        <pc:chgData name="Gislaine Marie" userId="608391a0-8ada-4662-b03c-95d6a7930361" providerId="ADAL" clId="{B413F202-E647-4004-972C-CED647132345}" dt="2024-05-30T10:05:01.403" v="205" actId="47"/>
        <pc:sldMkLst>
          <pc:docMk/>
          <pc:sldMk cId="860740492" sldId="474"/>
        </pc:sldMkLst>
        <pc:spChg chg="del">
          <ac:chgData name="Gislaine Marie" userId="608391a0-8ada-4662-b03c-95d6a7930361" providerId="ADAL" clId="{B413F202-E647-4004-972C-CED647132345}" dt="2024-05-30T10:03:43.477" v="171" actId="21"/>
          <ac:spMkLst>
            <pc:docMk/>
            <pc:sldMk cId="860740492" sldId="474"/>
            <ac:spMk id="47" creationId="{00000000-0000-0000-0000-000000000000}"/>
          </ac:spMkLst>
        </pc:spChg>
        <pc:spChg chg="del">
          <ac:chgData name="Gislaine Marie" userId="608391a0-8ada-4662-b03c-95d6a7930361" providerId="ADAL" clId="{B413F202-E647-4004-972C-CED647132345}" dt="2024-05-30T10:03:43.477" v="171" actId="21"/>
          <ac:spMkLst>
            <pc:docMk/>
            <pc:sldMk cId="860740492" sldId="474"/>
            <ac:spMk id="67" creationId="{00000000-0000-0000-0000-000000000000}"/>
          </ac:spMkLst>
        </pc:spChg>
        <pc:spChg chg="del">
          <ac:chgData name="Gislaine Marie" userId="608391a0-8ada-4662-b03c-95d6a7930361" providerId="ADAL" clId="{B413F202-E647-4004-972C-CED647132345}" dt="2024-05-30T10:03:43.477" v="171" actId="21"/>
          <ac:spMkLst>
            <pc:docMk/>
            <pc:sldMk cId="860740492" sldId="474"/>
            <ac:spMk id="68" creationId="{00000000-0000-0000-0000-000000000000}"/>
          </ac:spMkLst>
        </pc:spChg>
        <pc:spChg chg="del">
          <ac:chgData name="Gislaine Marie" userId="608391a0-8ada-4662-b03c-95d6a7930361" providerId="ADAL" clId="{B413F202-E647-4004-972C-CED647132345}" dt="2024-05-30T10:03:43.477" v="171" actId="21"/>
          <ac:spMkLst>
            <pc:docMk/>
            <pc:sldMk cId="860740492" sldId="474"/>
            <ac:spMk id="69" creationId="{00000000-0000-0000-0000-000000000000}"/>
          </ac:spMkLst>
        </pc:spChg>
        <pc:spChg chg="del">
          <ac:chgData name="Gislaine Marie" userId="608391a0-8ada-4662-b03c-95d6a7930361" providerId="ADAL" clId="{B413F202-E647-4004-972C-CED647132345}" dt="2024-05-30T10:03:43.477" v="171" actId="21"/>
          <ac:spMkLst>
            <pc:docMk/>
            <pc:sldMk cId="860740492" sldId="474"/>
            <ac:spMk id="70" creationId="{00000000-0000-0000-0000-000000000000}"/>
          </ac:spMkLst>
        </pc:spChg>
        <pc:spChg chg="del">
          <ac:chgData name="Gislaine Marie" userId="608391a0-8ada-4662-b03c-95d6a7930361" providerId="ADAL" clId="{B413F202-E647-4004-972C-CED647132345}" dt="2024-05-30T10:03:43.477" v="171" actId="21"/>
          <ac:spMkLst>
            <pc:docMk/>
            <pc:sldMk cId="860740492" sldId="474"/>
            <ac:spMk id="75" creationId="{00000000-0000-0000-0000-000000000000}"/>
          </ac:spMkLst>
        </pc:spChg>
        <pc:spChg chg="del">
          <ac:chgData name="Gislaine Marie" userId="608391a0-8ada-4662-b03c-95d6a7930361" providerId="ADAL" clId="{B413F202-E647-4004-972C-CED647132345}" dt="2024-05-30T10:03:43.477" v="171" actId="21"/>
          <ac:spMkLst>
            <pc:docMk/>
            <pc:sldMk cId="860740492" sldId="474"/>
            <ac:spMk id="79" creationId="{00000000-0000-0000-0000-000000000000}"/>
          </ac:spMkLst>
        </pc:spChg>
        <pc:spChg chg="del">
          <ac:chgData name="Gislaine Marie" userId="608391a0-8ada-4662-b03c-95d6a7930361" providerId="ADAL" clId="{B413F202-E647-4004-972C-CED647132345}" dt="2024-05-30T10:03:43.477" v="171" actId="21"/>
          <ac:spMkLst>
            <pc:docMk/>
            <pc:sldMk cId="860740492" sldId="474"/>
            <ac:spMk id="93" creationId="{00000000-0000-0000-0000-000000000000}"/>
          </ac:spMkLst>
        </pc:spChg>
        <pc:spChg chg="del">
          <ac:chgData name="Gislaine Marie" userId="608391a0-8ada-4662-b03c-95d6a7930361" providerId="ADAL" clId="{B413F202-E647-4004-972C-CED647132345}" dt="2024-05-30T10:03:43.477" v="171" actId="21"/>
          <ac:spMkLst>
            <pc:docMk/>
            <pc:sldMk cId="860740492" sldId="474"/>
            <ac:spMk id="94" creationId="{00000000-0000-0000-0000-000000000000}"/>
          </ac:spMkLst>
        </pc:spChg>
        <pc:grpChg chg="del">
          <ac:chgData name="Gislaine Marie" userId="608391a0-8ada-4662-b03c-95d6a7930361" providerId="ADAL" clId="{B413F202-E647-4004-972C-CED647132345}" dt="2024-05-30T10:03:43.477" v="171" actId="21"/>
          <ac:grpSpMkLst>
            <pc:docMk/>
            <pc:sldMk cId="860740492" sldId="474"/>
            <ac:grpSpMk id="34" creationId="{00000000-0000-0000-0000-000000000000}"/>
          </ac:grpSpMkLst>
        </pc:grpChg>
        <pc:picChg chg="del">
          <ac:chgData name="Gislaine Marie" userId="608391a0-8ada-4662-b03c-95d6a7930361" providerId="ADAL" clId="{B413F202-E647-4004-972C-CED647132345}" dt="2024-05-30T10:03:43.477" v="171" actId="21"/>
          <ac:picMkLst>
            <pc:docMk/>
            <pc:sldMk cId="860740492" sldId="474"/>
            <ac:picMk id="2050" creationId="{00000000-0000-0000-0000-000000000000}"/>
          </ac:picMkLst>
        </pc:picChg>
        <pc:picChg chg="del">
          <ac:chgData name="Gislaine Marie" userId="608391a0-8ada-4662-b03c-95d6a7930361" providerId="ADAL" clId="{B413F202-E647-4004-972C-CED647132345}" dt="2024-05-30T10:03:43.477" v="171" actId="21"/>
          <ac:picMkLst>
            <pc:docMk/>
            <pc:sldMk cId="860740492" sldId="474"/>
            <ac:picMk id="2051" creationId="{00000000-0000-0000-0000-000000000000}"/>
          </ac:picMkLst>
        </pc:picChg>
        <pc:cxnChg chg="del">
          <ac:chgData name="Gislaine Marie" userId="608391a0-8ada-4662-b03c-95d6a7930361" providerId="ADAL" clId="{B413F202-E647-4004-972C-CED647132345}" dt="2024-05-30T10:03:43.477" v="171" actId="21"/>
          <ac:cxnSpMkLst>
            <pc:docMk/>
            <pc:sldMk cId="860740492" sldId="474"/>
            <ac:cxnSpMk id="43"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44"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45"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46"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48"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49"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51"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52"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53"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55"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56"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57"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59"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63"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64"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65"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66" creationId="{00000000-0000-0000-0000-000000000000}"/>
          </ac:cxnSpMkLst>
        </pc:cxnChg>
        <pc:cxnChg chg="del">
          <ac:chgData name="Gislaine Marie" userId="608391a0-8ada-4662-b03c-95d6a7930361" providerId="ADAL" clId="{B413F202-E647-4004-972C-CED647132345}" dt="2024-05-30T10:03:43.477" v="171" actId="21"/>
          <ac:cxnSpMkLst>
            <pc:docMk/>
            <pc:sldMk cId="860740492" sldId="474"/>
            <ac:cxnSpMk id="76" creationId="{00000000-0000-0000-0000-000000000000}"/>
          </ac:cxnSpMkLst>
        </pc:cxnChg>
      </pc:sldChg>
      <pc:sldChg chg="addSp delSp modSp add del mod">
        <pc:chgData name="Gislaine Marie" userId="608391a0-8ada-4662-b03c-95d6a7930361" providerId="ADAL" clId="{B413F202-E647-4004-972C-CED647132345}" dt="2024-05-30T10:06:36.093" v="224" actId="47"/>
        <pc:sldMkLst>
          <pc:docMk/>
          <pc:sldMk cId="521707187" sldId="475"/>
        </pc:sldMkLst>
        <pc:spChg chg="add del">
          <ac:chgData name="Gislaine Marie" userId="608391a0-8ada-4662-b03c-95d6a7930361" providerId="ADAL" clId="{B413F202-E647-4004-972C-CED647132345}" dt="2024-05-30T10:05:27.275" v="211" actId="21"/>
          <ac:spMkLst>
            <pc:docMk/>
            <pc:sldMk cId="521707187" sldId="475"/>
            <ac:spMk id="20" creationId="{00000000-0000-0000-0000-000000000000}"/>
          </ac:spMkLst>
        </pc:spChg>
        <pc:spChg chg="add del">
          <ac:chgData name="Gislaine Marie" userId="608391a0-8ada-4662-b03c-95d6a7930361" providerId="ADAL" clId="{B413F202-E647-4004-972C-CED647132345}" dt="2024-05-30T10:05:27.275" v="211" actId="21"/>
          <ac:spMkLst>
            <pc:docMk/>
            <pc:sldMk cId="521707187" sldId="475"/>
            <ac:spMk id="21" creationId="{00000000-0000-0000-0000-000000000000}"/>
          </ac:spMkLst>
        </pc:spChg>
        <pc:spChg chg="add del mod">
          <ac:chgData name="Gislaine Marie" userId="608391a0-8ada-4662-b03c-95d6a7930361" providerId="ADAL" clId="{B413F202-E647-4004-972C-CED647132345}" dt="2024-05-30T10:05:44.277" v="216"/>
          <ac:spMkLst>
            <pc:docMk/>
            <pc:sldMk cId="521707187" sldId="475"/>
            <ac:spMk id="43" creationId="{00000000-0000-0000-0000-000000000000}"/>
          </ac:spMkLst>
        </pc:spChg>
        <pc:grpChg chg="add del">
          <ac:chgData name="Gislaine Marie" userId="608391a0-8ada-4662-b03c-95d6a7930361" providerId="ADAL" clId="{B413F202-E647-4004-972C-CED647132345}" dt="2024-05-30T10:05:27.275" v="211" actId="21"/>
          <ac:grpSpMkLst>
            <pc:docMk/>
            <pc:sldMk cId="521707187" sldId="475"/>
            <ac:grpSpMk id="10" creationId="{00000000-0000-0000-0000-000000000000}"/>
          </ac:grpSpMkLst>
        </pc:grpChg>
        <pc:picChg chg="add del">
          <ac:chgData name="Gislaine Marie" userId="608391a0-8ada-4662-b03c-95d6a7930361" providerId="ADAL" clId="{B413F202-E647-4004-972C-CED647132345}" dt="2024-05-30T10:05:27.275" v="211" actId="21"/>
          <ac:picMkLst>
            <pc:docMk/>
            <pc:sldMk cId="521707187" sldId="475"/>
            <ac:picMk id="19" creationId="{00000000-0000-0000-0000-000000000000}"/>
          </ac:picMkLst>
        </pc:picChg>
        <pc:cxnChg chg="add del">
          <ac:chgData name="Gislaine Marie" userId="608391a0-8ada-4662-b03c-95d6a7930361" providerId="ADAL" clId="{B413F202-E647-4004-972C-CED647132345}" dt="2024-05-30T10:05:27.275" v="211" actId="21"/>
          <ac:cxnSpMkLst>
            <pc:docMk/>
            <pc:sldMk cId="521707187" sldId="475"/>
            <ac:cxnSpMk id="18" creationId="{00000000-0000-0000-0000-000000000000}"/>
          </ac:cxnSpMkLst>
        </pc:cxnChg>
      </pc:sldChg>
      <pc:sldChg chg="addSp delSp modSp add del mod">
        <pc:chgData name="Gislaine Marie" userId="608391a0-8ada-4662-b03c-95d6a7930361" providerId="ADAL" clId="{B413F202-E647-4004-972C-CED647132345}" dt="2024-05-30T10:09:55.549" v="302" actId="47"/>
        <pc:sldMkLst>
          <pc:docMk/>
          <pc:sldMk cId="1316122224" sldId="476"/>
        </pc:sldMkLst>
        <pc:spChg chg="del">
          <ac:chgData name="Gislaine Marie" userId="608391a0-8ada-4662-b03c-95d6a7930361" providerId="ADAL" clId="{B413F202-E647-4004-972C-CED647132345}" dt="2024-05-30T10:07:27.129" v="263" actId="21"/>
          <ac:spMkLst>
            <pc:docMk/>
            <pc:sldMk cId="1316122224" sldId="476"/>
            <ac:spMk id="2" creationId="{00000000-0000-0000-0000-000000000000}"/>
          </ac:spMkLst>
        </pc:spChg>
        <pc:spChg chg="add del mod">
          <ac:chgData name="Gislaine Marie" userId="608391a0-8ada-4662-b03c-95d6a7930361" providerId="ADAL" clId="{B413F202-E647-4004-972C-CED647132345}" dt="2024-05-30T10:07:23.318" v="262" actId="478"/>
          <ac:spMkLst>
            <pc:docMk/>
            <pc:sldMk cId="1316122224" sldId="476"/>
            <ac:spMk id="8" creationId="{AE32DCF8-48B9-C7FE-9EDE-6B4841741793}"/>
          </ac:spMkLst>
        </pc:spChg>
        <pc:spChg chg="del mod">
          <ac:chgData name="Gislaine Marie" userId="608391a0-8ada-4662-b03c-95d6a7930361" providerId="ADAL" clId="{B413F202-E647-4004-972C-CED647132345}" dt="2024-05-30T10:07:21.370" v="261" actId="478"/>
          <ac:spMkLst>
            <pc:docMk/>
            <pc:sldMk cId="1316122224" sldId="476"/>
            <ac:spMk id="9"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10"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12" creationId="{00000000-0000-0000-0000-000000000000}"/>
          </ac:spMkLst>
        </pc:spChg>
        <pc:spChg chg="del">
          <ac:chgData name="Gislaine Marie" userId="608391a0-8ada-4662-b03c-95d6a7930361" providerId="ADAL" clId="{B413F202-E647-4004-972C-CED647132345}" dt="2024-05-30T10:07:27.129" v="263" actId="21"/>
          <ac:spMkLst>
            <pc:docMk/>
            <pc:sldMk cId="1316122224" sldId="476"/>
            <ac:spMk id="13"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14" creationId="{00000000-0000-0000-0000-000000000000}"/>
          </ac:spMkLst>
        </pc:spChg>
        <pc:spChg chg="del">
          <ac:chgData name="Gislaine Marie" userId="608391a0-8ada-4662-b03c-95d6a7930361" providerId="ADAL" clId="{B413F202-E647-4004-972C-CED647132345}" dt="2024-05-30T10:07:27.129" v="263" actId="21"/>
          <ac:spMkLst>
            <pc:docMk/>
            <pc:sldMk cId="1316122224" sldId="476"/>
            <ac:spMk id="19" creationId="{00000000-0000-0000-0000-000000000000}"/>
          </ac:spMkLst>
        </pc:spChg>
        <pc:spChg chg="del">
          <ac:chgData name="Gislaine Marie" userId="608391a0-8ada-4662-b03c-95d6a7930361" providerId="ADAL" clId="{B413F202-E647-4004-972C-CED647132345}" dt="2024-05-30T10:07:27.129" v="263" actId="21"/>
          <ac:spMkLst>
            <pc:docMk/>
            <pc:sldMk cId="1316122224" sldId="476"/>
            <ac:spMk id="20" creationId="{00000000-0000-0000-0000-000000000000}"/>
          </ac:spMkLst>
        </pc:spChg>
        <pc:spChg chg="del">
          <ac:chgData name="Gislaine Marie" userId="608391a0-8ada-4662-b03c-95d6a7930361" providerId="ADAL" clId="{B413F202-E647-4004-972C-CED647132345}" dt="2024-05-30T10:07:27.129" v="263" actId="21"/>
          <ac:spMkLst>
            <pc:docMk/>
            <pc:sldMk cId="1316122224" sldId="476"/>
            <ac:spMk id="22" creationId="{00000000-0000-0000-0000-000000000000}"/>
          </ac:spMkLst>
        </pc:spChg>
        <pc:spChg chg="del">
          <ac:chgData name="Gislaine Marie" userId="608391a0-8ada-4662-b03c-95d6a7930361" providerId="ADAL" clId="{B413F202-E647-4004-972C-CED647132345}" dt="2024-05-30T10:07:27.129" v="263" actId="21"/>
          <ac:spMkLst>
            <pc:docMk/>
            <pc:sldMk cId="1316122224" sldId="476"/>
            <ac:spMk id="29"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31"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32"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33"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34"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35"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39"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41"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42"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43"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44"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45"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49"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1024"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1025"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1028"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1029"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1030" creationId="{00000000-0000-0000-0000-000000000000}"/>
          </ac:spMkLst>
        </pc:spChg>
        <pc:spChg chg="add mod">
          <ac:chgData name="Gislaine Marie" userId="608391a0-8ada-4662-b03c-95d6a7930361" providerId="ADAL" clId="{B413F202-E647-4004-972C-CED647132345}" dt="2024-05-30T10:09:13.214" v="294"/>
          <ac:spMkLst>
            <pc:docMk/>
            <pc:sldMk cId="1316122224" sldId="476"/>
            <ac:spMk id="1031" creationId="{00000000-0000-0000-0000-000000000000}"/>
          </ac:spMkLst>
        </pc:spChg>
        <pc:grpChg chg="del">
          <ac:chgData name="Gislaine Marie" userId="608391a0-8ada-4662-b03c-95d6a7930361" providerId="ADAL" clId="{B413F202-E647-4004-972C-CED647132345}" dt="2024-05-30T10:07:27.129" v="263" actId="21"/>
          <ac:grpSpMkLst>
            <pc:docMk/>
            <pc:sldMk cId="1316122224" sldId="476"/>
            <ac:grpSpMk id="15" creationId="{00000000-0000-0000-0000-000000000000}"/>
          </ac:grpSpMkLst>
        </pc:grpChg>
        <pc:picChg chg="del">
          <ac:chgData name="Gislaine Marie" userId="608391a0-8ada-4662-b03c-95d6a7930361" providerId="ADAL" clId="{B413F202-E647-4004-972C-CED647132345}" dt="2024-05-30T10:07:27.129" v="263" actId="21"/>
          <ac:picMkLst>
            <pc:docMk/>
            <pc:sldMk cId="1316122224" sldId="476"/>
            <ac:picMk id="1026" creationId="{00000000-0000-0000-0000-000000000000}"/>
          </ac:picMkLst>
        </pc:picChg>
        <pc:picChg chg="del">
          <ac:chgData name="Gislaine Marie" userId="608391a0-8ada-4662-b03c-95d6a7930361" providerId="ADAL" clId="{B413F202-E647-4004-972C-CED647132345}" dt="2024-05-30T10:07:27.129" v="263" actId="21"/>
          <ac:picMkLst>
            <pc:docMk/>
            <pc:sldMk cId="1316122224" sldId="476"/>
            <ac:picMk id="1027" creationId="{00000000-0000-0000-0000-000000000000}"/>
          </ac:picMkLst>
        </pc:picChg>
        <pc:cxnChg chg="del">
          <ac:chgData name="Gislaine Marie" userId="608391a0-8ada-4662-b03c-95d6a7930361" providerId="ADAL" clId="{B413F202-E647-4004-972C-CED647132345}" dt="2024-05-30T10:07:27.129" v="263" actId="21"/>
          <ac:cxnSpMkLst>
            <pc:docMk/>
            <pc:sldMk cId="1316122224" sldId="476"/>
            <ac:cxnSpMk id="4" creationId="{00000000-0000-0000-0000-000000000000}"/>
          </ac:cxnSpMkLst>
        </pc:cxnChg>
        <pc:cxnChg chg="del">
          <ac:chgData name="Gislaine Marie" userId="608391a0-8ada-4662-b03c-95d6a7930361" providerId="ADAL" clId="{B413F202-E647-4004-972C-CED647132345}" dt="2024-05-30T10:07:27.129" v="263" actId="21"/>
          <ac:cxnSpMkLst>
            <pc:docMk/>
            <pc:sldMk cId="1316122224" sldId="476"/>
            <ac:cxnSpMk id="7" creationId="{00000000-0000-0000-0000-000000000000}"/>
          </ac:cxnSpMkLst>
        </pc:cxnChg>
        <pc:cxnChg chg="del">
          <ac:chgData name="Gislaine Marie" userId="608391a0-8ada-4662-b03c-95d6a7930361" providerId="ADAL" clId="{B413F202-E647-4004-972C-CED647132345}" dt="2024-05-30T10:07:27.129" v="263" actId="21"/>
          <ac:cxnSpMkLst>
            <pc:docMk/>
            <pc:sldMk cId="1316122224" sldId="476"/>
            <ac:cxnSpMk id="11" creationId="{00000000-0000-0000-0000-000000000000}"/>
          </ac:cxnSpMkLst>
        </pc:cxnChg>
        <pc:cxnChg chg="add mod">
          <ac:chgData name="Gislaine Marie" userId="608391a0-8ada-4662-b03c-95d6a7930361" providerId="ADAL" clId="{B413F202-E647-4004-972C-CED647132345}" dt="2024-05-30T10:09:13.214" v="294"/>
          <ac:cxnSpMkLst>
            <pc:docMk/>
            <pc:sldMk cId="1316122224" sldId="476"/>
            <ac:cxnSpMk id="16" creationId="{00000000-0000-0000-0000-000000000000}"/>
          </ac:cxnSpMkLst>
        </pc:cxnChg>
        <pc:cxnChg chg="add mod">
          <ac:chgData name="Gislaine Marie" userId="608391a0-8ada-4662-b03c-95d6a7930361" providerId="ADAL" clId="{B413F202-E647-4004-972C-CED647132345}" dt="2024-05-30T10:09:13.214" v="294"/>
          <ac:cxnSpMkLst>
            <pc:docMk/>
            <pc:sldMk cId="1316122224" sldId="476"/>
            <ac:cxnSpMk id="18" creationId="{00000000-0000-0000-0000-000000000000}"/>
          </ac:cxnSpMkLst>
        </pc:cxnChg>
        <pc:cxnChg chg="add mod">
          <ac:chgData name="Gislaine Marie" userId="608391a0-8ada-4662-b03c-95d6a7930361" providerId="ADAL" clId="{B413F202-E647-4004-972C-CED647132345}" dt="2024-05-30T10:09:13.214" v="294"/>
          <ac:cxnSpMkLst>
            <pc:docMk/>
            <pc:sldMk cId="1316122224" sldId="476"/>
            <ac:cxnSpMk id="30" creationId="{00000000-0000-0000-0000-000000000000}"/>
          </ac:cxnSpMkLst>
        </pc:cxnChg>
        <pc:cxnChg chg="add mod">
          <ac:chgData name="Gislaine Marie" userId="608391a0-8ada-4662-b03c-95d6a7930361" providerId="ADAL" clId="{B413F202-E647-4004-972C-CED647132345}" dt="2024-05-30T10:09:13.214" v="294"/>
          <ac:cxnSpMkLst>
            <pc:docMk/>
            <pc:sldMk cId="1316122224" sldId="476"/>
            <ac:cxnSpMk id="36" creationId="{00000000-0000-0000-0000-000000000000}"/>
          </ac:cxnSpMkLst>
        </pc:cxnChg>
        <pc:cxnChg chg="add mod">
          <ac:chgData name="Gislaine Marie" userId="608391a0-8ada-4662-b03c-95d6a7930361" providerId="ADAL" clId="{B413F202-E647-4004-972C-CED647132345}" dt="2024-05-30T10:09:13.214" v="294"/>
          <ac:cxnSpMkLst>
            <pc:docMk/>
            <pc:sldMk cId="1316122224" sldId="476"/>
            <ac:cxnSpMk id="37" creationId="{00000000-0000-0000-0000-000000000000}"/>
          </ac:cxnSpMkLst>
        </pc:cxnChg>
        <pc:cxnChg chg="add mod">
          <ac:chgData name="Gislaine Marie" userId="608391a0-8ada-4662-b03c-95d6a7930361" providerId="ADAL" clId="{B413F202-E647-4004-972C-CED647132345}" dt="2024-05-30T10:09:13.214" v="294"/>
          <ac:cxnSpMkLst>
            <pc:docMk/>
            <pc:sldMk cId="1316122224" sldId="476"/>
            <ac:cxnSpMk id="38" creationId="{00000000-0000-0000-0000-000000000000}"/>
          </ac:cxnSpMkLst>
        </pc:cxnChg>
        <pc:cxnChg chg="add mod">
          <ac:chgData name="Gislaine Marie" userId="608391a0-8ada-4662-b03c-95d6a7930361" providerId="ADAL" clId="{B413F202-E647-4004-972C-CED647132345}" dt="2024-05-30T10:09:13.214" v="294"/>
          <ac:cxnSpMkLst>
            <pc:docMk/>
            <pc:sldMk cId="1316122224" sldId="476"/>
            <ac:cxnSpMk id="48" creationId="{00000000-0000-0000-0000-000000000000}"/>
          </ac:cxnSpMkLst>
        </pc:cxnChg>
      </pc:sldChg>
      <pc:sldChg chg="addSp delSp modSp add del mod">
        <pc:chgData name="Gislaine Marie" userId="608391a0-8ada-4662-b03c-95d6a7930361" providerId="ADAL" clId="{B413F202-E647-4004-972C-CED647132345}" dt="2024-05-30T10:09:55.730" v="303" actId="47"/>
        <pc:sldMkLst>
          <pc:docMk/>
          <pc:sldMk cId="1600574664" sldId="477"/>
        </pc:sldMkLst>
        <pc:spChg chg="del">
          <ac:chgData name="Gislaine Marie" userId="608391a0-8ada-4662-b03c-95d6a7930361" providerId="ADAL" clId="{B413F202-E647-4004-972C-CED647132345}" dt="2024-05-30T10:09:11.754" v="293" actId="21"/>
          <ac:spMkLst>
            <pc:docMk/>
            <pc:sldMk cId="1600574664" sldId="477"/>
            <ac:spMk id="2"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3" creationId="{00000000-0000-0000-0000-000000000000}"/>
          </ac:spMkLst>
        </pc:spChg>
        <pc:spChg chg="add del mod">
          <ac:chgData name="Gislaine Marie" userId="608391a0-8ada-4662-b03c-95d6a7930361" providerId="ADAL" clId="{B413F202-E647-4004-972C-CED647132345}" dt="2024-05-30T10:09:08.120" v="292" actId="478"/>
          <ac:spMkLst>
            <pc:docMk/>
            <pc:sldMk cId="1600574664" sldId="477"/>
            <ac:spMk id="8" creationId="{FC6E061B-662E-F42A-BA28-4830B2673039}"/>
          </ac:spMkLst>
        </pc:spChg>
        <pc:spChg chg="del mod">
          <ac:chgData name="Gislaine Marie" userId="608391a0-8ada-4662-b03c-95d6a7930361" providerId="ADAL" clId="{B413F202-E647-4004-972C-CED647132345}" dt="2024-05-30T10:09:05.898" v="291" actId="478"/>
          <ac:spMkLst>
            <pc:docMk/>
            <pc:sldMk cId="1600574664" sldId="477"/>
            <ac:spMk id="10"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15"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17"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20"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21"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26"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29"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30"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31"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32"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33"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34"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35"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39"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41"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42"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43"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44"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45" creationId="{00000000-0000-0000-0000-000000000000}"/>
          </ac:spMkLst>
        </pc:spChg>
        <pc:spChg chg="del">
          <ac:chgData name="Gislaine Marie" userId="608391a0-8ada-4662-b03c-95d6a7930361" providerId="ADAL" clId="{B413F202-E647-4004-972C-CED647132345}" dt="2024-05-30T10:09:11.754" v="293" actId="21"/>
          <ac:spMkLst>
            <pc:docMk/>
            <pc:sldMk cId="1600574664" sldId="477"/>
            <ac:spMk id="49" creationId="{00000000-0000-0000-0000-000000000000}"/>
          </ac:spMkLst>
        </pc:spChg>
        <pc:cxnChg chg="del">
          <ac:chgData name="Gislaine Marie" userId="608391a0-8ada-4662-b03c-95d6a7930361" providerId="ADAL" clId="{B413F202-E647-4004-972C-CED647132345}" dt="2024-05-30T10:09:11.754" v="293" actId="21"/>
          <ac:cxnSpMkLst>
            <pc:docMk/>
            <pc:sldMk cId="1600574664" sldId="477"/>
            <ac:cxnSpMk id="5" creationId="{00000000-0000-0000-0000-000000000000}"/>
          </ac:cxnSpMkLst>
        </pc:cxnChg>
        <pc:cxnChg chg="del">
          <ac:chgData name="Gislaine Marie" userId="608391a0-8ada-4662-b03c-95d6a7930361" providerId="ADAL" clId="{B413F202-E647-4004-972C-CED647132345}" dt="2024-05-30T10:09:11.754" v="293" actId="21"/>
          <ac:cxnSpMkLst>
            <pc:docMk/>
            <pc:sldMk cId="1600574664" sldId="477"/>
            <ac:cxnSpMk id="9" creationId="{00000000-0000-0000-0000-000000000000}"/>
          </ac:cxnSpMkLst>
        </pc:cxnChg>
        <pc:cxnChg chg="del">
          <ac:chgData name="Gislaine Marie" userId="608391a0-8ada-4662-b03c-95d6a7930361" providerId="ADAL" clId="{B413F202-E647-4004-972C-CED647132345}" dt="2024-05-30T10:09:11.754" v="293" actId="21"/>
          <ac:cxnSpMkLst>
            <pc:docMk/>
            <pc:sldMk cId="1600574664" sldId="477"/>
            <ac:cxnSpMk id="12" creationId="{00000000-0000-0000-0000-000000000000}"/>
          </ac:cxnSpMkLst>
        </pc:cxnChg>
        <pc:cxnChg chg="del">
          <ac:chgData name="Gislaine Marie" userId="608391a0-8ada-4662-b03c-95d6a7930361" providerId="ADAL" clId="{B413F202-E647-4004-972C-CED647132345}" dt="2024-05-30T10:09:11.754" v="293" actId="21"/>
          <ac:cxnSpMkLst>
            <pc:docMk/>
            <pc:sldMk cId="1600574664" sldId="477"/>
            <ac:cxnSpMk id="36" creationId="{00000000-0000-0000-0000-000000000000}"/>
          </ac:cxnSpMkLst>
        </pc:cxnChg>
        <pc:cxnChg chg="del">
          <ac:chgData name="Gislaine Marie" userId="608391a0-8ada-4662-b03c-95d6a7930361" providerId="ADAL" clId="{B413F202-E647-4004-972C-CED647132345}" dt="2024-05-30T10:09:11.754" v="293" actId="21"/>
          <ac:cxnSpMkLst>
            <pc:docMk/>
            <pc:sldMk cId="1600574664" sldId="477"/>
            <ac:cxnSpMk id="37" creationId="{00000000-0000-0000-0000-000000000000}"/>
          </ac:cxnSpMkLst>
        </pc:cxnChg>
        <pc:cxnChg chg="del">
          <ac:chgData name="Gislaine Marie" userId="608391a0-8ada-4662-b03c-95d6a7930361" providerId="ADAL" clId="{B413F202-E647-4004-972C-CED647132345}" dt="2024-05-30T10:09:11.754" v="293" actId="21"/>
          <ac:cxnSpMkLst>
            <pc:docMk/>
            <pc:sldMk cId="1600574664" sldId="477"/>
            <ac:cxnSpMk id="38" creationId="{00000000-0000-0000-0000-000000000000}"/>
          </ac:cxnSpMkLst>
        </pc:cxnChg>
        <pc:cxnChg chg="del">
          <ac:chgData name="Gislaine Marie" userId="608391a0-8ada-4662-b03c-95d6a7930361" providerId="ADAL" clId="{B413F202-E647-4004-972C-CED647132345}" dt="2024-05-30T10:09:11.754" v="293" actId="21"/>
          <ac:cxnSpMkLst>
            <pc:docMk/>
            <pc:sldMk cId="1600574664" sldId="477"/>
            <ac:cxnSpMk id="48" creationId="{00000000-0000-0000-0000-000000000000}"/>
          </ac:cxnSpMkLst>
        </pc:cxnChg>
      </pc:sldChg>
      <pc:sldChg chg="delSp modSp add del mod">
        <pc:chgData name="Gislaine Marie" userId="608391a0-8ada-4662-b03c-95d6a7930361" providerId="ADAL" clId="{B413F202-E647-4004-972C-CED647132345}" dt="2024-05-30T10:10:59.426" v="317" actId="47"/>
        <pc:sldMkLst>
          <pc:docMk/>
          <pc:sldMk cId="1305805399" sldId="478"/>
        </pc:sldMkLst>
        <pc:spChg chg="mod">
          <ac:chgData name="Gislaine Marie" userId="608391a0-8ada-4662-b03c-95d6a7930361" providerId="ADAL" clId="{B413F202-E647-4004-972C-CED647132345}" dt="2024-05-30T09:50:37.745" v="51" actId="27636"/>
          <ac:spMkLst>
            <pc:docMk/>
            <pc:sldMk cId="1305805399" sldId="478"/>
            <ac:spMk id="9" creationId="{00000000-0000-0000-0000-000000000000}"/>
          </ac:spMkLst>
        </pc:spChg>
        <pc:spChg chg="del">
          <ac:chgData name="Gislaine Marie" userId="608391a0-8ada-4662-b03c-95d6a7930361" providerId="ADAL" clId="{B413F202-E647-4004-972C-CED647132345}" dt="2024-05-30T10:10:11.467" v="306" actId="21"/>
          <ac:spMkLst>
            <pc:docMk/>
            <pc:sldMk cId="1305805399" sldId="478"/>
            <ac:spMk id="24" creationId="{00000000-0000-0000-0000-000000000000}"/>
          </ac:spMkLst>
        </pc:spChg>
        <pc:spChg chg="del">
          <ac:chgData name="Gislaine Marie" userId="608391a0-8ada-4662-b03c-95d6a7930361" providerId="ADAL" clId="{B413F202-E647-4004-972C-CED647132345}" dt="2024-05-30T10:10:11.467" v="306" actId="21"/>
          <ac:spMkLst>
            <pc:docMk/>
            <pc:sldMk cId="1305805399" sldId="478"/>
            <ac:spMk id="26" creationId="{00000000-0000-0000-0000-000000000000}"/>
          </ac:spMkLst>
        </pc:spChg>
        <pc:grpChg chg="del">
          <ac:chgData name="Gislaine Marie" userId="608391a0-8ada-4662-b03c-95d6a7930361" providerId="ADAL" clId="{B413F202-E647-4004-972C-CED647132345}" dt="2024-05-30T10:10:11.467" v="306" actId="21"/>
          <ac:grpSpMkLst>
            <pc:docMk/>
            <pc:sldMk cId="1305805399" sldId="478"/>
            <ac:grpSpMk id="25" creationId="{00000000-0000-0000-0000-000000000000}"/>
          </ac:grpSpMkLst>
        </pc:grpChg>
      </pc:sldChg>
      <pc:sldChg chg="modSp add del mod">
        <pc:chgData name="Gislaine Marie" userId="608391a0-8ada-4662-b03c-95d6a7930361" providerId="ADAL" clId="{B413F202-E647-4004-972C-CED647132345}" dt="2024-05-30T10:00:38.434" v="103" actId="47"/>
        <pc:sldMkLst>
          <pc:docMk/>
          <pc:sldMk cId="275910494" sldId="479"/>
        </pc:sldMkLst>
        <pc:spChg chg="mod">
          <ac:chgData name="Gislaine Marie" userId="608391a0-8ada-4662-b03c-95d6a7930361" providerId="ADAL" clId="{B413F202-E647-4004-972C-CED647132345}" dt="2024-05-30T09:59:01.187" v="76" actId="27636"/>
          <ac:spMkLst>
            <pc:docMk/>
            <pc:sldMk cId="275910494" sldId="479"/>
            <ac:spMk id="2" creationId="{1034CEF9-2801-6672-901F-B7AEDDE91CC3}"/>
          </ac:spMkLst>
        </pc:spChg>
        <pc:spChg chg="mod">
          <ac:chgData name="Gislaine Marie" userId="608391a0-8ada-4662-b03c-95d6a7930361" providerId="ADAL" clId="{B413F202-E647-4004-972C-CED647132345}" dt="2024-05-30T09:59:23.552" v="83" actId="27636"/>
          <ac:spMkLst>
            <pc:docMk/>
            <pc:sldMk cId="275910494" sldId="479"/>
            <ac:spMk id="3" creationId="{0F0F67C5-22CC-969F-AEB4-3BEB449D5D96}"/>
          </ac:spMkLst>
        </pc:spChg>
        <pc:spChg chg="mod">
          <ac:chgData name="Gislaine Marie" userId="608391a0-8ada-4662-b03c-95d6a7930361" providerId="ADAL" clId="{B413F202-E647-4004-972C-CED647132345}" dt="2024-05-30T10:00:25.141" v="100" actId="21"/>
          <ac:spMkLst>
            <pc:docMk/>
            <pc:sldMk cId="275910494" sldId="479"/>
            <ac:spMk id="6" creationId="{8C339863-02D1-A973-6CF6-018F3B308CF0}"/>
          </ac:spMkLst>
        </pc:spChg>
      </pc:sldChg>
      <pc:sldChg chg="modSp mod">
        <pc:chgData name="Gislaine Marie" userId="608391a0-8ada-4662-b03c-95d6a7930361" providerId="ADAL" clId="{B413F202-E647-4004-972C-CED647132345}" dt="2024-05-30T09:50:18.242" v="44" actId="14100"/>
        <pc:sldMkLst>
          <pc:docMk/>
          <pc:sldMk cId="3582337485" sldId="1341"/>
        </pc:sldMkLst>
        <pc:spChg chg="mod">
          <ac:chgData name="Gislaine Marie" userId="608391a0-8ada-4662-b03c-95d6a7930361" providerId="ADAL" clId="{B413F202-E647-4004-972C-CED647132345}" dt="2024-05-30T09:50:06.730" v="21" actId="20577"/>
          <ac:spMkLst>
            <pc:docMk/>
            <pc:sldMk cId="3582337485" sldId="1341"/>
            <ac:spMk id="2" creationId="{F49B7EBB-CBF1-432F-955F-207E7CF86120}"/>
          </ac:spMkLst>
        </pc:spChg>
        <pc:spChg chg="mod">
          <ac:chgData name="Gislaine Marie" userId="608391a0-8ada-4662-b03c-95d6a7930361" providerId="ADAL" clId="{B413F202-E647-4004-972C-CED647132345}" dt="2024-05-30T09:50:18.242" v="44" actId="14100"/>
          <ac:spMkLst>
            <pc:docMk/>
            <pc:sldMk cId="3582337485" sldId="1341"/>
            <ac:spMk id="5" creationId="{C86C9428-A2EC-4649-BCEA-8C05D35F18B6}"/>
          </ac:spMkLst>
        </pc:spChg>
      </pc:sldChg>
      <pc:sldChg chg="del">
        <pc:chgData name="Gislaine Marie" userId="608391a0-8ada-4662-b03c-95d6a7930361" providerId="ADAL" clId="{B413F202-E647-4004-972C-CED647132345}" dt="2024-05-30T10:11:09.485" v="319" actId="47"/>
        <pc:sldMkLst>
          <pc:docMk/>
          <pc:sldMk cId="1012191427" sldId="1379"/>
        </pc:sldMkLst>
      </pc:sldChg>
      <pc:sldChg chg="delSp modSp mod">
        <pc:chgData name="Gislaine Marie" userId="608391a0-8ada-4662-b03c-95d6a7930361" providerId="ADAL" clId="{B413F202-E647-4004-972C-CED647132345}" dt="2024-05-30T09:57:53.818" v="73" actId="12"/>
        <pc:sldMkLst>
          <pc:docMk/>
          <pc:sldMk cId="3167672706" sldId="1411"/>
        </pc:sldMkLst>
        <pc:spChg chg="mod">
          <ac:chgData name="Gislaine Marie" userId="608391a0-8ada-4662-b03c-95d6a7930361" providerId="ADAL" clId="{B413F202-E647-4004-972C-CED647132345}" dt="2024-05-30T09:50:44.273" v="53"/>
          <ac:spMkLst>
            <pc:docMk/>
            <pc:sldMk cId="3167672706" sldId="1411"/>
            <ac:spMk id="5" creationId="{4969162B-889A-6910-2347-51653DD55071}"/>
          </ac:spMkLst>
        </pc:spChg>
        <pc:spChg chg="del">
          <ac:chgData name="Gislaine Marie" userId="608391a0-8ada-4662-b03c-95d6a7930361" providerId="ADAL" clId="{B413F202-E647-4004-972C-CED647132345}" dt="2024-05-30T09:50:54.026" v="57" actId="478"/>
          <ac:spMkLst>
            <pc:docMk/>
            <pc:sldMk cId="3167672706" sldId="1411"/>
            <ac:spMk id="7" creationId="{00000000-0000-0000-0000-000000000000}"/>
          </ac:spMkLst>
        </pc:spChg>
        <pc:spChg chg="mod">
          <ac:chgData name="Gislaine Marie" userId="608391a0-8ada-4662-b03c-95d6a7930361" providerId="ADAL" clId="{B413F202-E647-4004-972C-CED647132345}" dt="2024-05-30T09:57:53.818" v="73" actId="12"/>
          <ac:spMkLst>
            <pc:docMk/>
            <pc:sldMk cId="3167672706" sldId="1411"/>
            <ac:spMk id="12" creationId="{00000000-0000-0000-0000-000000000000}"/>
          </ac:spMkLst>
        </pc:spChg>
        <pc:spChg chg="del">
          <ac:chgData name="Gislaine Marie" userId="608391a0-8ada-4662-b03c-95d6a7930361" providerId="ADAL" clId="{B413F202-E647-4004-972C-CED647132345}" dt="2024-05-30T09:50:54.026" v="57" actId="478"/>
          <ac:spMkLst>
            <pc:docMk/>
            <pc:sldMk cId="3167672706" sldId="1411"/>
            <ac:spMk id="19" creationId="{00000000-0000-0000-0000-000000000000}"/>
          </ac:spMkLst>
        </pc:spChg>
        <pc:spChg chg="del">
          <ac:chgData name="Gislaine Marie" userId="608391a0-8ada-4662-b03c-95d6a7930361" providerId="ADAL" clId="{B413F202-E647-4004-972C-CED647132345}" dt="2024-05-30T09:50:54.026" v="57" actId="478"/>
          <ac:spMkLst>
            <pc:docMk/>
            <pc:sldMk cId="3167672706" sldId="1411"/>
            <ac:spMk id="30" creationId="{00000000-0000-0000-0000-000000000000}"/>
          </ac:spMkLst>
        </pc:spChg>
        <pc:grpChg chg="del">
          <ac:chgData name="Gislaine Marie" userId="608391a0-8ada-4662-b03c-95d6a7930361" providerId="ADAL" clId="{B413F202-E647-4004-972C-CED647132345}" dt="2024-05-30T09:50:54.026" v="57" actId="478"/>
          <ac:grpSpMkLst>
            <pc:docMk/>
            <pc:sldMk cId="3167672706" sldId="1411"/>
            <ac:grpSpMk id="13" creationId="{00000000-0000-0000-0000-000000000000}"/>
          </ac:grpSpMkLst>
        </pc:grpChg>
        <pc:picChg chg="del">
          <ac:chgData name="Gislaine Marie" userId="608391a0-8ada-4662-b03c-95d6a7930361" providerId="ADAL" clId="{B413F202-E647-4004-972C-CED647132345}" dt="2024-05-30T09:50:54.026" v="57" actId="478"/>
          <ac:picMkLst>
            <pc:docMk/>
            <pc:sldMk cId="3167672706" sldId="1411"/>
            <ac:picMk id="1028" creationId="{00000000-0000-0000-0000-000000000000}"/>
          </ac:picMkLst>
        </pc:picChg>
        <pc:picChg chg="del">
          <ac:chgData name="Gislaine Marie" userId="608391a0-8ada-4662-b03c-95d6a7930361" providerId="ADAL" clId="{B413F202-E647-4004-972C-CED647132345}" dt="2024-05-30T09:50:54.026" v="57" actId="478"/>
          <ac:picMkLst>
            <pc:docMk/>
            <pc:sldMk cId="3167672706" sldId="1411"/>
            <ac:picMk id="1029" creationId="{00000000-0000-0000-0000-000000000000}"/>
          </ac:picMkLst>
        </pc:picChg>
        <pc:picChg chg="del">
          <ac:chgData name="Gislaine Marie" userId="608391a0-8ada-4662-b03c-95d6a7930361" providerId="ADAL" clId="{B413F202-E647-4004-972C-CED647132345}" dt="2024-05-30T09:50:54.026" v="57" actId="478"/>
          <ac:picMkLst>
            <pc:docMk/>
            <pc:sldMk cId="3167672706" sldId="1411"/>
            <ac:picMk id="1030" creationId="{00000000-0000-0000-0000-000000000000}"/>
          </ac:picMkLst>
        </pc:picChg>
      </pc:sldChg>
      <pc:sldChg chg="del">
        <pc:chgData name="Gislaine Marie" userId="608391a0-8ada-4662-b03c-95d6a7930361" providerId="ADAL" clId="{B413F202-E647-4004-972C-CED647132345}" dt="2024-05-30T10:11:09.485" v="319" actId="47"/>
        <pc:sldMkLst>
          <pc:docMk/>
          <pc:sldMk cId="510392016" sldId="1412"/>
        </pc:sldMkLst>
      </pc:sldChg>
      <pc:sldChg chg="del">
        <pc:chgData name="Gislaine Marie" userId="608391a0-8ada-4662-b03c-95d6a7930361" providerId="ADAL" clId="{B413F202-E647-4004-972C-CED647132345}" dt="2024-05-30T10:11:09.485" v="319" actId="47"/>
        <pc:sldMkLst>
          <pc:docMk/>
          <pc:sldMk cId="115908657" sldId="1413"/>
        </pc:sldMkLst>
      </pc:sldChg>
      <pc:sldChg chg="del">
        <pc:chgData name="Gislaine Marie" userId="608391a0-8ada-4662-b03c-95d6a7930361" providerId="ADAL" clId="{B413F202-E647-4004-972C-CED647132345}" dt="2024-05-30T10:11:09.485" v="319" actId="47"/>
        <pc:sldMkLst>
          <pc:docMk/>
          <pc:sldMk cId="3686057676" sldId="1414"/>
        </pc:sldMkLst>
      </pc:sldChg>
      <pc:sldChg chg="del">
        <pc:chgData name="Gislaine Marie" userId="608391a0-8ada-4662-b03c-95d6a7930361" providerId="ADAL" clId="{B413F202-E647-4004-972C-CED647132345}" dt="2024-05-30T10:11:09.485" v="319" actId="47"/>
        <pc:sldMkLst>
          <pc:docMk/>
          <pc:sldMk cId="1439002660" sldId="1415"/>
        </pc:sldMkLst>
      </pc:sldChg>
      <pc:sldChg chg="del">
        <pc:chgData name="Gislaine Marie" userId="608391a0-8ada-4662-b03c-95d6a7930361" providerId="ADAL" clId="{B413F202-E647-4004-972C-CED647132345}" dt="2024-05-30T10:11:09.485" v="319" actId="47"/>
        <pc:sldMkLst>
          <pc:docMk/>
          <pc:sldMk cId="1268066271" sldId="1416"/>
        </pc:sldMkLst>
      </pc:sldChg>
      <pc:sldChg chg="del">
        <pc:chgData name="Gislaine Marie" userId="608391a0-8ada-4662-b03c-95d6a7930361" providerId="ADAL" clId="{B413F202-E647-4004-972C-CED647132345}" dt="2024-05-30T10:11:09.485" v="319" actId="47"/>
        <pc:sldMkLst>
          <pc:docMk/>
          <pc:sldMk cId="10286422" sldId="1417"/>
        </pc:sldMkLst>
      </pc:sldChg>
      <pc:sldChg chg="del">
        <pc:chgData name="Gislaine Marie" userId="608391a0-8ada-4662-b03c-95d6a7930361" providerId="ADAL" clId="{B413F202-E647-4004-972C-CED647132345}" dt="2024-05-30T10:11:09.485" v="319" actId="47"/>
        <pc:sldMkLst>
          <pc:docMk/>
          <pc:sldMk cId="468085370" sldId="1418"/>
        </pc:sldMkLst>
      </pc:sldChg>
      <pc:sldChg chg="del">
        <pc:chgData name="Gislaine Marie" userId="608391a0-8ada-4662-b03c-95d6a7930361" providerId="ADAL" clId="{B413F202-E647-4004-972C-CED647132345}" dt="2024-05-30T10:11:09.485" v="319" actId="47"/>
        <pc:sldMkLst>
          <pc:docMk/>
          <pc:sldMk cId="2605116264" sldId="1419"/>
        </pc:sldMkLst>
      </pc:sldChg>
      <pc:sldChg chg="del">
        <pc:chgData name="Gislaine Marie" userId="608391a0-8ada-4662-b03c-95d6a7930361" providerId="ADAL" clId="{B413F202-E647-4004-972C-CED647132345}" dt="2024-05-30T10:11:09.485" v="319" actId="47"/>
        <pc:sldMkLst>
          <pc:docMk/>
          <pc:sldMk cId="2996791015" sldId="1420"/>
        </pc:sldMkLst>
      </pc:sldChg>
      <pc:sldChg chg="del">
        <pc:chgData name="Gislaine Marie" userId="608391a0-8ada-4662-b03c-95d6a7930361" providerId="ADAL" clId="{B413F202-E647-4004-972C-CED647132345}" dt="2024-05-30T10:11:09.485" v="319" actId="47"/>
        <pc:sldMkLst>
          <pc:docMk/>
          <pc:sldMk cId="289765129" sldId="1421"/>
        </pc:sldMkLst>
      </pc:sldChg>
      <pc:sldChg chg="del">
        <pc:chgData name="Gislaine Marie" userId="608391a0-8ada-4662-b03c-95d6a7930361" providerId="ADAL" clId="{B413F202-E647-4004-972C-CED647132345}" dt="2024-05-30T10:11:09.485" v="319" actId="47"/>
        <pc:sldMkLst>
          <pc:docMk/>
          <pc:sldMk cId="4001887146" sldId="1422"/>
        </pc:sldMkLst>
      </pc:sldChg>
      <pc:sldChg chg="del">
        <pc:chgData name="Gislaine Marie" userId="608391a0-8ada-4662-b03c-95d6a7930361" providerId="ADAL" clId="{B413F202-E647-4004-972C-CED647132345}" dt="2024-05-30T10:11:09.485" v="319" actId="47"/>
        <pc:sldMkLst>
          <pc:docMk/>
          <pc:sldMk cId="2303928819" sldId="1423"/>
        </pc:sldMkLst>
      </pc:sldChg>
      <pc:sldChg chg="del">
        <pc:chgData name="Gislaine Marie" userId="608391a0-8ada-4662-b03c-95d6a7930361" providerId="ADAL" clId="{B413F202-E647-4004-972C-CED647132345}" dt="2024-05-30T10:11:09.485" v="319" actId="47"/>
        <pc:sldMkLst>
          <pc:docMk/>
          <pc:sldMk cId="43026838" sldId="1424"/>
        </pc:sldMkLst>
      </pc:sldChg>
      <pc:sldChg chg="del">
        <pc:chgData name="Gislaine Marie" userId="608391a0-8ada-4662-b03c-95d6a7930361" providerId="ADAL" clId="{B413F202-E647-4004-972C-CED647132345}" dt="2024-05-30T10:11:09.485" v="319" actId="47"/>
        <pc:sldMkLst>
          <pc:docMk/>
          <pc:sldMk cId="85722940" sldId="1425"/>
        </pc:sldMkLst>
      </pc:sldChg>
      <pc:sldChg chg="del">
        <pc:chgData name="Gislaine Marie" userId="608391a0-8ada-4662-b03c-95d6a7930361" providerId="ADAL" clId="{B413F202-E647-4004-972C-CED647132345}" dt="2024-05-30T10:11:09.485" v="319" actId="47"/>
        <pc:sldMkLst>
          <pc:docMk/>
          <pc:sldMk cId="2529975451" sldId="1426"/>
        </pc:sldMkLst>
      </pc:sldChg>
      <pc:sldChg chg="del">
        <pc:chgData name="Gislaine Marie" userId="608391a0-8ada-4662-b03c-95d6a7930361" providerId="ADAL" clId="{B413F202-E647-4004-972C-CED647132345}" dt="2024-05-30T10:11:09.485" v="319" actId="47"/>
        <pc:sldMkLst>
          <pc:docMk/>
          <pc:sldMk cId="4076988422" sldId="1427"/>
        </pc:sldMkLst>
      </pc:sldChg>
      <pc:sldChg chg="del">
        <pc:chgData name="Gislaine Marie" userId="608391a0-8ada-4662-b03c-95d6a7930361" providerId="ADAL" clId="{B413F202-E647-4004-972C-CED647132345}" dt="2024-05-30T10:11:09.485" v="319" actId="47"/>
        <pc:sldMkLst>
          <pc:docMk/>
          <pc:sldMk cId="2629557296" sldId="1428"/>
        </pc:sldMkLst>
      </pc:sldChg>
      <pc:sldChg chg="new del">
        <pc:chgData name="Gislaine Marie" userId="608391a0-8ada-4662-b03c-95d6a7930361" providerId="ADAL" clId="{B413F202-E647-4004-972C-CED647132345}" dt="2024-05-30T10:11:00.259" v="318" actId="47"/>
        <pc:sldMkLst>
          <pc:docMk/>
          <pc:sldMk cId="778158781" sldId="1429"/>
        </pc:sldMkLst>
      </pc:sldChg>
      <pc:sldChg chg="delSp modSp add mod">
        <pc:chgData name="Gislaine Marie" userId="608391a0-8ada-4662-b03c-95d6a7930361" providerId="ADAL" clId="{B413F202-E647-4004-972C-CED647132345}" dt="2024-05-30T10:00:27.334" v="101"/>
        <pc:sldMkLst>
          <pc:docMk/>
          <pc:sldMk cId="2566155285" sldId="1430"/>
        </pc:sldMkLst>
        <pc:spChg chg="mod">
          <ac:chgData name="Gislaine Marie" userId="608391a0-8ada-4662-b03c-95d6a7930361" providerId="ADAL" clId="{B413F202-E647-4004-972C-CED647132345}" dt="2024-05-30T10:00:07.999" v="99" actId="20577"/>
          <ac:spMkLst>
            <pc:docMk/>
            <pc:sldMk cId="2566155285" sldId="1430"/>
            <ac:spMk id="3" creationId="{A33C8BC3-480B-CBEF-8B8A-C2E4942E34D3}"/>
          </ac:spMkLst>
        </pc:spChg>
        <pc:spChg chg="mod">
          <ac:chgData name="Gislaine Marie" userId="608391a0-8ada-4662-b03c-95d6a7930361" providerId="ADAL" clId="{B413F202-E647-4004-972C-CED647132345}" dt="2024-05-30T09:59:20.557" v="81" actId="404"/>
          <ac:spMkLst>
            <pc:docMk/>
            <pc:sldMk cId="2566155285" sldId="1430"/>
            <ac:spMk id="4" creationId="{00000000-0000-0000-0000-000000000000}"/>
          </ac:spMkLst>
        </pc:spChg>
        <pc:spChg chg="mod">
          <ac:chgData name="Gislaine Marie" userId="608391a0-8ada-4662-b03c-95d6a7930361" providerId="ADAL" clId="{B413F202-E647-4004-972C-CED647132345}" dt="2024-05-30T10:00:27.334" v="101"/>
          <ac:spMkLst>
            <pc:docMk/>
            <pc:sldMk cId="2566155285" sldId="1430"/>
            <ac:spMk id="5" creationId="{69F48DD0-72DE-00C5-DE0C-005CAE4A9E8E}"/>
          </ac:spMkLst>
        </pc:spChg>
        <pc:spChg chg="mod">
          <ac:chgData name="Gislaine Marie" userId="608391a0-8ada-4662-b03c-95d6a7930361" providerId="ADAL" clId="{B413F202-E647-4004-972C-CED647132345}" dt="2024-05-30T09:59:31.841" v="90" actId="1076"/>
          <ac:spMkLst>
            <pc:docMk/>
            <pc:sldMk cId="2566155285" sldId="1430"/>
            <ac:spMk id="14" creationId="{00000000-0000-0000-0000-000000000000}"/>
          </ac:spMkLst>
        </pc:spChg>
        <pc:grpChg chg="del mod">
          <ac:chgData name="Gislaine Marie" userId="608391a0-8ada-4662-b03c-95d6a7930361" providerId="ADAL" clId="{B413F202-E647-4004-972C-CED647132345}" dt="2024-05-30T09:59:35.135" v="91" actId="478"/>
          <ac:grpSpMkLst>
            <pc:docMk/>
            <pc:sldMk cId="2566155285" sldId="1430"/>
            <ac:grpSpMk id="6" creationId="{00000000-0000-0000-0000-000000000000}"/>
          </ac:grpSpMkLst>
        </pc:grpChg>
        <pc:picChg chg="del">
          <ac:chgData name="Gislaine Marie" userId="608391a0-8ada-4662-b03c-95d6a7930361" providerId="ADAL" clId="{B413F202-E647-4004-972C-CED647132345}" dt="2024-05-30T09:59:35.711" v="92" actId="478"/>
          <ac:picMkLst>
            <pc:docMk/>
            <pc:sldMk cId="2566155285" sldId="1430"/>
            <ac:picMk id="12" creationId="{00000000-0000-0000-0000-000000000000}"/>
          </ac:picMkLst>
        </pc:picChg>
        <pc:picChg chg="del">
          <ac:chgData name="Gislaine Marie" userId="608391a0-8ada-4662-b03c-95d6a7930361" providerId="ADAL" clId="{B413F202-E647-4004-972C-CED647132345}" dt="2024-05-30T09:59:35.135" v="91" actId="478"/>
          <ac:picMkLst>
            <pc:docMk/>
            <pc:sldMk cId="2566155285" sldId="1430"/>
            <ac:picMk id="19458" creationId="{00000000-0000-0000-0000-000000000000}"/>
          </ac:picMkLst>
        </pc:picChg>
        <pc:picChg chg="mod">
          <ac:chgData name="Gislaine Marie" userId="608391a0-8ada-4662-b03c-95d6a7930361" providerId="ADAL" clId="{B413F202-E647-4004-972C-CED647132345}" dt="2024-05-30T09:59:31.841" v="90" actId="1076"/>
          <ac:picMkLst>
            <pc:docMk/>
            <pc:sldMk cId="2566155285" sldId="1430"/>
            <ac:picMk id="19459" creationId="{00000000-0000-0000-0000-000000000000}"/>
          </ac:picMkLst>
        </pc:picChg>
      </pc:sldChg>
      <pc:sldChg chg="addSp delSp modSp add mod">
        <pc:chgData name="Gislaine Marie" userId="608391a0-8ada-4662-b03c-95d6a7930361" providerId="ADAL" clId="{B413F202-E647-4004-972C-CED647132345}" dt="2024-05-30T10:04:11.987" v="201" actId="404"/>
        <pc:sldMkLst>
          <pc:docMk/>
          <pc:sldMk cId="1865816060" sldId="1431"/>
        </pc:sldMkLst>
        <pc:spChg chg="add mod">
          <ac:chgData name="Gislaine Marie" userId="608391a0-8ada-4662-b03c-95d6a7930361" providerId="ADAL" clId="{B413F202-E647-4004-972C-CED647132345}" dt="2024-05-30T10:04:11.987" v="201" actId="404"/>
          <ac:spMkLst>
            <pc:docMk/>
            <pc:sldMk cId="1865816060" sldId="1431"/>
            <ac:spMk id="2" creationId="{00000000-0000-0000-0000-000000000000}"/>
          </ac:spMkLst>
        </pc:spChg>
        <pc:spChg chg="del">
          <ac:chgData name="Gislaine Marie" userId="608391a0-8ada-4662-b03c-95d6a7930361" providerId="ADAL" clId="{B413F202-E647-4004-972C-CED647132345}" dt="2024-05-30T10:01:07.315" v="113" actId="478"/>
          <ac:spMkLst>
            <pc:docMk/>
            <pc:sldMk cId="1865816060" sldId="1431"/>
            <ac:spMk id="3" creationId="{A33C8BC3-480B-CBEF-8B8A-C2E4942E34D3}"/>
          </ac:spMkLst>
        </pc:spChg>
        <pc:spChg chg="del">
          <ac:chgData name="Gislaine Marie" userId="608391a0-8ada-4662-b03c-95d6a7930361" providerId="ADAL" clId="{B413F202-E647-4004-972C-CED647132345}" dt="2024-05-30T10:01:00.304" v="110" actId="478"/>
          <ac:spMkLst>
            <pc:docMk/>
            <pc:sldMk cId="1865816060" sldId="1431"/>
            <ac:spMk id="4" creationId="{00000000-0000-0000-0000-000000000000}"/>
          </ac:spMkLst>
        </pc:spChg>
        <pc:spChg chg="mod">
          <ac:chgData name="Gislaine Marie" userId="608391a0-8ada-4662-b03c-95d6a7930361" providerId="ADAL" clId="{B413F202-E647-4004-972C-CED647132345}" dt="2024-05-30T10:01:56.596" v="126" actId="21"/>
          <ac:spMkLst>
            <pc:docMk/>
            <pc:sldMk cId="1865816060" sldId="1431"/>
            <ac:spMk id="5" creationId="{69F48DD0-72DE-00C5-DE0C-005CAE4A9E8E}"/>
          </ac:spMkLst>
        </pc:spChg>
        <pc:spChg chg="add del mod">
          <ac:chgData name="Gislaine Marie" userId="608391a0-8ada-4662-b03c-95d6a7930361" providerId="ADAL" clId="{B413F202-E647-4004-972C-CED647132345}" dt="2024-05-30T10:01:17.983" v="116" actId="478"/>
          <ac:spMkLst>
            <pc:docMk/>
            <pc:sldMk cId="1865816060" sldId="1431"/>
            <ac:spMk id="7" creationId="{20AA2C87-2391-E8A8-483D-EE5E44E52386}"/>
          </ac:spMkLst>
        </pc:spChg>
        <pc:spChg chg="add mod">
          <ac:chgData name="Gislaine Marie" userId="608391a0-8ada-4662-b03c-95d6a7930361" providerId="ADAL" clId="{B413F202-E647-4004-972C-CED647132345}" dt="2024-05-30T10:01:37.998" v="122" actId="1076"/>
          <ac:spMkLst>
            <pc:docMk/>
            <pc:sldMk cId="1865816060" sldId="1431"/>
            <ac:spMk id="9" creationId="{00000000-0000-0000-0000-000000000000}"/>
          </ac:spMkLst>
        </pc:spChg>
        <pc:spChg chg="add mod">
          <ac:chgData name="Gislaine Marie" userId="608391a0-8ada-4662-b03c-95d6a7930361" providerId="ADAL" clId="{B413F202-E647-4004-972C-CED647132345}" dt="2024-05-30T10:01:00.549" v="111"/>
          <ac:spMkLst>
            <pc:docMk/>
            <pc:sldMk cId="1865816060" sldId="1431"/>
            <ac:spMk id="33" creationId="{00000000-0000-0000-0000-000000000000}"/>
          </ac:spMkLst>
        </pc:spChg>
        <pc:spChg chg="add mod">
          <ac:chgData name="Gislaine Marie" userId="608391a0-8ada-4662-b03c-95d6a7930361" providerId="ADAL" clId="{B413F202-E647-4004-972C-CED647132345}" dt="2024-05-30T10:01:00.549" v="111"/>
          <ac:spMkLst>
            <pc:docMk/>
            <pc:sldMk cId="1865816060" sldId="1431"/>
            <ac:spMk id="39" creationId="{00000000-0000-0000-0000-000000000000}"/>
          </ac:spMkLst>
        </pc:spChg>
        <pc:spChg chg="add mod">
          <ac:chgData name="Gislaine Marie" userId="608391a0-8ada-4662-b03c-95d6a7930361" providerId="ADAL" clId="{B413F202-E647-4004-972C-CED647132345}" dt="2024-05-30T10:04:11.987" v="201" actId="404"/>
          <ac:spMkLst>
            <pc:docMk/>
            <pc:sldMk cId="1865816060" sldId="1431"/>
            <ac:spMk id="82" creationId="{00000000-0000-0000-0000-000000000000}"/>
          </ac:spMkLst>
        </pc:spChg>
        <pc:spChg chg="add mod">
          <ac:chgData name="Gislaine Marie" userId="608391a0-8ada-4662-b03c-95d6a7930361" providerId="ADAL" clId="{B413F202-E647-4004-972C-CED647132345}" dt="2024-05-30T10:04:11.987" v="201" actId="404"/>
          <ac:spMkLst>
            <pc:docMk/>
            <pc:sldMk cId="1865816060" sldId="1431"/>
            <ac:spMk id="83" creationId="{00000000-0000-0000-0000-000000000000}"/>
          </ac:spMkLst>
        </pc:spChg>
        <pc:spChg chg="add mod">
          <ac:chgData name="Gislaine Marie" userId="608391a0-8ada-4662-b03c-95d6a7930361" providerId="ADAL" clId="{B413F202-E647-4004-972C-CED647132345}" dt="2024-05-30T10:04:11.987" v="201" actId="404"/>
          <ac:spMkLst>
            <pc:docMk/>
            <pc:sldMk cId="1865816060" sldId="1431"/>
            <ac:spMk id="84" creationId="{00000000-0000-0000-0000-000000000000}"/>
          </ac:spMkLst>
        </pc:spChg>
        <pc:spChg chg="add mod">
          <ac:chgData name="Gislaine Marie" userId="608391a0-8ada-4662-b03c-95d6a7930361" providerId="ADAL" clId="{B413F202-E647-4004-972C-CED647132345}" dt="2024-05-30T10:04:11.987" v="201" actId="404"/>
          <ac:spMkLst>
            <pc:docMk/>
            <pc:sldMk cId="1865816060" sldId="1431"/>
            <ac:spMk id="85" creationId="{00000000-0000-0000-0000-000000000000}"/>
          </ac:spMkLst>
        </pc:spChg>
        <pc:spChg chg="add mod">
          <ac:chgData name="Gislaine Marie" userId="608391a0-8ada-4662-b03c-95d6a7930361" providerId="ADAL" clId="{B413F202-E647-4004-972C-CED647132345}" dt="2024-05-30T10:04:11.987" v="201" actId="404"/>
          <ac:spMkLst>
            <pc:docMk/>
            <pc:sldMk cId="1865816060" sldId="1431"/>
            <ac:spMk id="1035" creationId="{00000000-0000-0000-0000-000000000000}"/>
          </ac:spMkLst>
        </pc:spChg>
        <pc:spChg chg="add mod">
          <ac:chgData name="Gislaine Marie" userId="608391a0-8ada-4662-b03c-95d6a7930361" providerId="ADAL" clId="{B413F202-E647-4004-972C-CED647132345}" dt="2024-05-30T10:04:11.987" v="201" actId="404"/>
          <ac:spMkLst>
            <pc:docMk/>
            <pc:sldMk cId="1865816060" sldId="1431"/>
            <ac:spMk id="1039" creationId="{00000000-0000-0000-0000-000000000000}"/>
          </ac:spMkLst>
        </pc:spChg>
        <pc:spChg chg="add mod">
          <ac:chgData name="Gislaine Marie" userId="608391a0-8ada-4662-b03c-95d6a7930361" providerId="ADAL" clId="{B413F202-E647-4004-972C-CED647132345}" dt="2024-05-30T10:04:11.987" v="201" actId="404"/>
          <ac:spMkLst>
            <pc:docMk/>
            <pc:sldMk cId="1865816060" sldId="1431"/>
            <ac:spMk id="1050" creationId="{00000000-0000-0000-0000-000000000000}"/>
          </ac:spMkLst>
        </pc:spChg>
        <pc:spChg chg="add mod">
          <ac:chgData name="Gislaine Marie" userId="608391a0-8ada-4662-b03c-95d6a7930361" providerId="ADAL" clId="{B413F202-E647-4004-972C-CED647132345}" dt="2024-05-30T10:04:11.987" v="201" actId="404"/>
          <ac:spMkLst>
            <pc:docMk/>
            <pc:sldMk cId="1865816060" sldId="1431"/>
            <ac:spMk id="1051" creationId="{00000000-0000-0000-0000-000000000000}"/>
          </ac:spMkLst>
        </pc:spChg>
        <pc:grpChg chg="add mod">
          <ac:chgData name="Gislaine Marie" userId="608391a0-8ada-4662-b03c-95d6a7930361" providerId="ADAL" clId="{B413F202-E647-4004-972C-CED647132345}" dt="2024-05-30T10:01:00.549" v="111"/>
          <ac:grpSpMkLst>
            <pc:docMk/>
            <pc:sldMk cId="1865816060" sldId="1431"/>
            <ac:grpSpMk id="49" creationId="{00000000-0000-0000-0000-000000000000}"/>
          </ac:grpSpMkLst>
        </pc:grpChg>
        <pc:picChg chg="add mod">
          <ac:chgData name="Gislaine Marie" userId="608391a0-8ada-4662-b03c-95d6a7930361" providerId="ADAL" clId="{B413F202-E647-4004-972C-CED647132345}" dt="2024-05-30T10:01:00.549" v="111"/>
          <ac:picMkLst>
            <pc:docMk/>
            <pc:sldMk cId="1865816060" sldId="1431"/>
            <ac:picMk id="1026" creationId="{00000000-0000-0000-0000-000000000000}"/>
          </ac:picMkLst>
        </pc:picChg>
        <pc:picChg chg="add mod">
          <ac:chgData name="Gislaine Marie" userId="608391a0-8ada-4662-b03c-95d6a7930361" providerId="ADAL" clId="{B413F202-E647-4004-972C-CED647132345}" dt="2024-05-30T10:04:11.987" v="201" actId="404"/>
          <ac:picMkLst>
            <pc:docMk/>
            <pc:sldMk cId="1865816060" sldId="1431"/>
            <ac:picMk id="1027" creationId="{00000000-0000-0000-0000-000000000000}"/>
          </ac:picMkLst>
        </pc:picChg>
        <pc:cxnChg chg="add mod">
          <ac:chgData name="Gislaine Marie" userId="608391a0-8ada-4662-b03c-95d6a7930361" providerId="ADAL" clId="{B413F202-E647-4004-972C-CED647132345}" dt="2024-05-30T10:04:11.987" v="201" actId="404"/>
          <ac:cxnSpMkLst>
            <pc:docMk/>
            <pc:sldMk cId="1865816060" sldId="1431"/>
            <ac:cxnSpMk id="8" creationId="{00000000-0000-0000-0000-000000000000}"/>
          </ac:cxnSpMkLst>
        </pc:cxnChg>
        <pc:cxnChg chg="add mod">
          <ac:chgData name="Gislaine Marie" userId="608391a0-8ada-4662-b03c-95d6a7930361" providerId="ADAL" clId="{B413F202-E647-4004-972C-CED647132345}" dt="2024-05-30T10:01:00.549" v="111"/>
          <ac:cxnSpMkLst>
            <pc:docMk/>
            <pc:sldMk cId="1865816060" sldId="1431"/>
            <ac:cxnSpMk id="34"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36"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41"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47"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50" creationId="{00000000-0000-0000-0000-000000000000}"/>
          </ac:cxnSpMkLst>
        </pc:cxnChg>
        <pc:cxnChg chg="mod">
          <ac:chgData name="Gislaine Marie" userId="608391a0-8ada-4662-b03c-95d6a7930361" providerId="ADAL" clId="{B413F202-E647-4004-972C-CED647132345}" dt="2024-05-30T10:01:00.549" v="111"/>
          <ac:cxnSpMkLst>
            <pc:docMk/>
            <pc:sldMk cId="1865816060" sldId="1431"/>
            <ac:cxnSpMk id="51" creationId="{00000000-0000-0000-0000-000000000000}"/>
          </ac:cxnSpMkLst>
        </pc:cxnChg>
        <pc:cxnChg chg="mod">
          <ac:chgData name="Gislaine Marie" userId="608391a0-8ada-4662-b03c-95d6a7930361" providerId="ADAL" clId="{B413F202-E647-4004-972C-CED647132345}" dt="2024-05-30T10:01:00.549" v="111"/>
          <ac:cxnSpMkLst>
            <pc:docMk/>
            <pc:sldMk cId="1865816060" sldId="1431"/>
            <ac:cxnSpMk id="52" creationId="{00000000-0000-0000-0000-000000000000}"/>
          </ac:cxnSpMkLst>
        </pc:cxnChg>
        <pc:cxnChg chg="mod">
          <ac:chgData name="Gislaine Marie" userId="608391a0-8ada-4662-b03c-95d6a7930361" providerId="ADAL" clId="{B413F202-E647-4004-972C-CED647132345}" dt="2024-05-30T10:01:00.549" v="111"/>
          <ac:cxnSpMkLst>
            <pc:docMk/>
            <pc:sldMk cId="1865816060" sldId="1431"/>
            <ac:cxnSpMk id="53"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54" creationId="{00000000-0000-0000-0000-000000000000}"/>
          </ac:cxnSpMkLst>
        </pc:cxnChg>
        <pc:cxnChg chg="mod">
          <ac:chgData name="Gislaine Marie" userId="608391a0-8ada-4662-b03c-95d6a7930361" providerId="ADAL" clId="{B413F202-E647-4004-972C-CED647132345}" dt="2024-05-30T10:01:00.549" v="111"/>
          <ac:cxnSpMkLst>
            <pc:docMk/>
            <pc:sldMk cId="1865816060" sldId="1431"/>
            <ac:cxnSpMk id="55" creationId="{00000000-0000-0000-0000-000000000000}"/>
          </ac:cxnSpMkLst>
        </pc:cxnChg>
        <pc:cxnChg chg="mod">
          <ac:chgData name="Gislaine Marie" userId="608391a0-8ada-4662-b03c-95d6a7930361" providerId="ADAL" clId="{B413F202-E647-4004-972C-CED647132345}" dt="2024-05-30T10:01:00.549" v="111"/>
          <ac:cxnSpMkLst>
            <pc:docMk/>
            <pc:sldMk cId="1865816060" sldId="1431"/>
            <ac:cxnSpMk id="56" creationId="{00000000-0000-0000-0000-000000000000}"/>
          </ac:cxnSpMkLst>
        </pc:cxnChg>
        <pc:cxnChg chg="mod">
          <ac:chgData name="Gislaine Marie" userId="608391a0-8ada-4662-b03c-95d6a7930361" providerId="ADAL" clId="{B413F202-E647-4004-972C-CED647132345}" dt="2024-05-30T10:01:00.549" v="111"/>
          <ac:cxnSpMkLst>
            <pc:docMk/>
            <pc:sldMk cId="1865816060" sldId="1431"/>
            <ac:cxnSpMk id="57"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58"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59"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60"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61"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62" creationId="{00000000-0000-0000-0000-000000000000}"/>
          </ac:cxnSpMkLst>
        </pc:cxnChg>
        <pc:cxnChg chg="add mod">
          <ac:chgData name="Gislaine Marie" userId="608391a0-8ada-4662-b03c-95d6a7930361" providerId="ADAL" clId="{B413F202-E647-4004-972C-CED647132345}" dt="2024-05-30T10:01:00.549" v="111"/>
          <ac:cxnSpMkLst>
            <pc:docMk/>
            <pc:sldMk cId="1865816060" sldId="1431"/>
            <ac:cxnSpMk id="63"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71"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72"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73"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74"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77"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78"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93"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1024"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1037"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1041"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1044" creationId="{00000000-0000-0000-0000-000000000000}"/>
          </ac:cxnSpMkLst>
        </pc:cxnChg>
        <pc:cxnChg chg="add mod">
          <ac:chgData name="Gislaine Marie" userId="608391a0-8ada-4662-b03c-95d6a7930361" providerId="ADAL" clId="{B413F202-E647-4004-972C-CED647132345}" dt="2024-05-30T10:04:11.987" v="201" actId="404"/>
          <ac:cxnSpMkLst>
            <pc:docMk/>
            <pc:sldMk cId="1865816060" sldId="1431"/>
            <ac:cxnSpMk id="1048" creationId="{00000000-0000-0000-0000-000000000000}"/>
          </ac:cxnSpMkLst>
        </pc:cxnChg>
      </pc:sldChg>
      <pc:sldChg chg="addSp delSp modSp add mod">
        <pc:chgData name="Gislaine Marie" userId="608391a0-8ada-4662-b03c-95d6a7930361" providerId="ADAL" clId="{B413F202-E647-4004-972C-CED647132345}" dt="2024-05-30T10:03:18.272" v="149" actId="1076"/>
        <pc:sldMkLst>
          <pc:docMk/>
          <pc:sldMk cId="3739997255" sldId="1432"/>
        </pc:sldMkLst>
        <pc:spChg chg="add del mod">
          <ac:chgData name="Gislaine Marie" userId="608391a0-8ada-4662-b03c-95d6a7930361" providerId="ADAL" clId="{B413F202-E647-4004-972C-CED647132345}" dt="2024-05-30T10:02:04.112" v="129" actId="478"/>
          <ac:spMkLst>
            <pc:docMk/>
            <pc:sldMk cId="3739997255" sldId="1432"/>
            <ac:spMk id="3" creationId="{006B96CC-CBB4-DCCC-35BF-E0F3F7BAEF93}"/>
          </ac:spMkLst>
        </pc:spChg>
        <pc:spChg chg="add mod">
          <ac:chgData name="Gislaine Marie" userId="608391a0-8ada-4662-b03c-95d6a7930361" providerId="ADAL" clId="{B413F202-E647-4004-972C-CED647132345}" dt="2024-05-30T10:02:01.263" v="128"/>
          <ac:spMkLst>
            <pc:docMk/>
            <pc:sldMk cId="3739997255" sldId="1432"/>
            <ac:spMk id="4" creationId="{EF44A352-DAB4-3B44-0F5A-3C654494BA7A}"/>
          </ac:spMkLst>
        </pc:spChg>
        <pc:spChg chg="del">
          <ac:chgData name="Gislaine Marie" userId="608391a0-8ada-4662-b03c-95d6a7930361" providerId="ADAL" clId="{B413F202-E647-4004-972C-CED647132345}" dt="2024-05-30T10:02:00.963" v="127" actId="478"/>
          <ac:spMkLst>
            <pc:docMk/>
            <pc:sldMk cId="3739997255" sldId="1432"/>
            <ac:spMk id="5" creationId="{4969162B-889A-6910-2347-51653DD55071}"/>
          </ac:spMkLst>
        </pc:spChg>
        <pc:spChg chg="del">
          <ac:chgData name="Gislaine Marie" userId="608391a0-8ada-4662-b03c-95d6a7930361" providerId="ADAL" clId="{B413F202-E647-4004-972C-CED647132345}" dt="2024-05-30T10:02:18.816" v="133" actId="478"/>
          <ac:spMkLst>
            <pc:docMk/>
            <pc:sldMk cId="3739997255" sldId="1432"/>
            <ac:spMk id="12" creationId="{00000000-0000-0000-0000-000000000000}"/>
          </ac:spMkLst>
        </pc:spChg>
        <pc:spChg chg="add mod">
          <ac:chgData name="Gislaine Marie" userId="608391a0-8ada-4662-b03c-95d6a7930361" providerId="ADAL" clId="{B413F202-E647-4004-972C-CED647132345}" dt="2024-05-30T10:03:18.272" v="149" actId="1076"/>
          <ac:spMkLst>
            <pc:docMk/>
            <pc:sldMk cId="3739997255" sldId="1432"/>
            <ac:spMk id="25" creationId="{00000000-0000-0000-0000-000000000000}"/>
          </ac:spMkLst>
        </pc:spChg>
        <pc:spChg chg="add mod">
          <ac:chgData name="Gislaine Marie" userId="608391a0-8ada-4662-b03c-95d6a7930361" providerId="ADAL" clId="{B413F202-E647-4004-972C-CED647132345}" dt="2024-05-30T10:02:19.108" v="134"/>
          <ac:spMkLst>
            <pc:docMk/>
            <pc:sldMk cId="3739997255" sldId="1432"/>
            <ac:spMk id="33" creationId="{00000000-0000-0000-0000-000000000000}"/>
          </ac:spMkLst>
        </pc:spChg>
        <pc:spChg chg="add mod">
          <ac:chgData name="Gislaine Marie" userId="608391a0-8ada-4662-b03c-95d6a7930361" providerId="ADAL" clId="{B413F202-E647-4004-972C-CED647132345}" dt="2024-05-30T10:02:19.108" v="134"/>
          <ac:spMkLst>
            <pc:docMk/>
            <pc:sldMk cId="3739997255" sldId="1432"/>
            <ac:spMk id="39" creationId="{00000000-0000-0000-0000-000000000000}"/>
          </ac:spMkLst>
        </pc:spChg>
        <pc:spChg chg="add mod">
          <ac:chgData name="Gislaine Marie" userId="608391a0-8ada-4662-b03c-95d6a7930361" providerId="ADAL" clId="{B413F202-E647-4004-972C-CED647132345}" dt="2024-05-30T10:02:40.034" v="138" actId="2711"/>
          <ac:spMkLst>
            <pc:docMk/>
            <pc:sldMk cId="3739997255" sldId="1432"/>
            <ac:spMk id="43" creationId="{00000000-0000-0000-0000-000000000000}"/>
          </ac:spMkLst>
        </pc:spChg>
        <pc:grpChg chg="add mod">
          <ac:chgData name="Gislaine Marie" userId="608391a0-8ada-4662-b03c-95d6a7930361" providerId="ADAL" clId="{B413F202-E647-4004-972C-CED647132345}" dt="2024-05-30T10:02:19.108" v="134"/>
          <ac:grpSpMkLst>
            <pc:docMk/>
            <pc:sldMk cId="3739997255" sldId="1432"/>
            <ac:grpSpMk id="19" creationId="{00000000-0000-0000-0000-000000000000}"/>
          </ac:grpSpMkLst>
        </pc:grpChg>
        <pc:picChg chg="add mod">
          <ac:chgData name="Gislaine Marie" userId="608391a0-8ada-4662-b03c-95d6a7930361" providerId="ADAL" clId="{B413F202-E647-4004-972C-CED647132345}" dt="2024-05-30T10:02:19.108" v="134"/>
          <ac:picMkLst>
            <pc:docMk/>
            <pc:sldMk cId="3739997255" sldId="1432"/>
            <ac:picMk id="1026" creationId="{00000000-0000-0000-0000-000000000000}"/>
          </ac:picMkLst>
        </pc:picChg>
        <pc:cxnChg chg="mod">
          <ac:chgData name="Gislaine Marie" userId="608391a0-8ada-4662-b03c-95d6a7930361" providerId="ADAL" clId="{B413F202-E647-4004-972C-CED647132345}" dt="2024-05-30T10:02:19.108" v="134"/>
          <ac:cxnSpMkLst>
            <pc:docMk/>
            <pc:sldMk cId="3739997255" sldId="1432"/>
            <ac:cxnSpMk id="20" creationId="{00000000-0000-0000-0000-000000000000}"/>
          </ac:cxnSpMkLst>
        </pc:cxnChg>
        <pc:cxnChg chg="mod">
          <ac:chgData name="Gislaine Marie" userId="608391a0-8ada-4662-b03c-95d6a7930361" providerId="ADAL" clId="{B413F202-E647-4004-972C-CED647132345}" dt="2024-05-30T10:02:19.108" v="134"/>
          <ac:cxnSpMkLst>
            <pc:docMk/>
            <pc:sldMk cId="3739997255" sldId="1432"/>
            <ac:cxnSpMk id="21" creationId="{00000000-0000-0000-0000-000000000000}"/>
          </ac:cxnSpMkLst>
        </pc:cxnChg>
        <pc:cxnChg chg="mod">
          <ac:chgData name="Gislaine Marie" userId="608391a0-8ada-4662-b03c-95d6a7930361" providerId="ADAL" clId="{B413F202-E647-4004-972C-CED647132345}" dt="2024-05-30T10:02:19.108" v="134"/>
          <ac:cxnSpMkLst>
            <pc:docMk/>
            <pc:sldMk cId="3739997255" sldId="1432"/>
            <ac:cxnSpMk id="22" creationId="{00000000-0000-0000-0000-000000000000}"/>
          </ac:cxnSpMkLst>
        </pc:cxnChg>
        <pc:cxnChg chg="mod">
          <ac:chgData name="Gislaine Marie" userId="608391a0-8ada-4662-b03c-95d6a7930361" providerId="ADAL" clId="{B413F202-E647-4004-972C-CED647132345}" dt="2024-05-30T10:02:19.108" v="134"/>
          <ac:cxnSpMkLst>
            <pc:docMk/>
            <pc:sldMk cId="3739997255" sldId="1432"/>
            <ac:cxnSpMk id="23" creationId="{00000000-0000-0000-0000-000000000000}"/>
          </ac:cxnSpMkLst>
        </pc:cxnChg>
        <pc:cxnChg chg="mod">
          <ac:chgData name="Gislaine Marie" userId="608391a0-8ada-4662-b03c-95d6a7930361" providerId="ADAL" clId="{B413F202-E647-4004-972C-CED647132345}" dt="2024-05-30T10:02:19.108" v="134"/>
          <ac:cxnSpMkLst>
            <pc:docMk/>
            <pc:sldMk cId="3739997255" sldId="1432"/>
            <ac:cxnSpMk id="24" creationId="{00000000-0000-0000-0000-000000000000}"/>
          </ac:cxnSpMkLst>
        </pc:cxnChg>
        <pc:cxnChg chg="mod">
          <ac:chgData name="Gislaine Marie" userId="608391a0-8ada-4662-b03c-95d6a7930361" providerId="ADAL" clId="{B413F202-E647-4004-972C-CED647132345}" dt="2024-05-30T10:02:19.108" v="134"/>
          <ac:cxnSpMkLst>
            <pc:docMk/>
            <pc:sldMk cId="3739997255" sldId="1432"/>
            <ac:cxnSpMk id="27" creationId="{00000000-0000-0000-0000-000000000000}"/>
          </ac:cxnSpMkLst>
        </pc:cxnChg>
        <pc:cxnChg chg="add mod">
          <ac:chgData name="Gislaine Marie" userId="608391a0-8ada-4662-b03c-95d6a7930361" providerId="ADAL" clId="{B413F202-E647-4004-972C-CED647132345}" dt="2024-05-30T10:02:19.108" v="134"/>
          <ac:cxnSpMkLst>
            <pc:docMk/>
            <pc:sldMk cId="3739997255" sldId="1432"/>
            <ac:cxnSpMk id="30" creationId="{00000000-0000-0000-0000-000000000000}"/>
          </ac:cxnSpMkLst>
        </pc:cxnChg>
        <pc:cxnChg chg="add mod">
          <ac:chgData name="Gislaine Marie" userId="608391a0-8ada-4662-b03c-95d6a7930361" providerId="ADAL" clId="{B413F202-E647-4004-972C-CED647132345}" dt="2024-05-30T10:02:19.108" v="134"/>
          <ac:cxnSpMkLst>
            <pc:docMk/>
            <pc:sldMk cId="3739997255" sldId="1432"/>
            <ac:cxnSpMk id="34" creationId="{00000000-0000-0000-0000-000000000000}"/>
          </ac:cxnSpMkLst>
        </pc:cxnChg>
        <pc:cxnChg chg="add mod">
          <ac:chgData name="Gislaine Marie" userId="608391a0-8ada-4662-b03c-95d6a7930361" providerId="ADAL" clId="{B413F202-E647-4004-972C-CED647132345}" dt="2024-05-30T10:02:19.108" v="134"/>
          <ac:cxnSpMkLst>
            <pc:docMk/>
            <pc:sldMk cId="3739997255" sldId="1432"/>
            <ac:cxnSpMk id="35" creationId="{00000000-0000-0000-0000-000000000000}"/>
          </ac:cxnSpMkLst>
        </pc:cxnChg>
      </pc:sldChg>
      <pc:sldChg chg="addSp delSp modSp add mod">
        <pc:chgData name="Gislaine Marie" userId="608391a0-8ada-4662-b03c-95d6a7930361" providerId="ADAL" clId="{B413F202-E647-4004-972C-CED647132345}" dt="2024-05-30T10:06:47.280" v="226" actId="20577"/>
        <pc:sldMkLst>
          <pc:docMk/>
          <pc:sldMk cId="3794794650" sldId="1433"/>
        </pc:sldMkLst>
        <pc:spChg chg="del">
          <ac:chgData name="Gislaine Marie" userId="608391a0-8ada-4662-b03c-95d6a7930361" providerId="ADAL" clId="{B413F202-E647-4004-972C-CED647132345}" dt="2024-05-30T10:03:37.984" v="170" actId="478"/>
          <ac:spMkLst>
            <pc:docMk/>
            <pc:sldMk cId="3794794650" sldId="1433"/>
            <ac:spMk id="2" creationId="{00000000-0000-0000-0000-000000000000}"/>
          </ac:spMkLst>
        </pc:spChg>
        <pc:spChg chg="mod">
          <ac:chgData name="Gislaine Marie" userId="608391a0-8ada-4662-b03c-95d6a7930361" providerId="ADAL" clId="{B413F202-E647-4004-972C-CED647132345}" dt="2024-05-30T10:06:47.280" v="226" actId="20577"/>
          <ac:spMkLst>
            <pc:docMk/>
            <pc:sldMk cId="3794794650" sldId="1433"/>
            <ac:spMk id="5" creationId="{69F48DD0-72DE-00C5-DE0C-005CAE4A9E8E}"/>
          </ac:spMkLst>
        </pc:spChg>
        <pc:spChg chg="add mod">
          <ac:chgData name="Gislaine Marie" userId="608391a0-8ada-4662-b03c-95d6a7930361" providerId="ADAL" clId="{B413F202-E647-4004-972C-CED647132345}" dt="2024-05-30T10:03:45.319" v="172"/>
          <ac:spMkLst>
            <pc:docMk/>
            <pc:sldMk cId="3794794650" sldId="1433"/>
            <ac:spMk id="16" creationId="{00000000-0000-0000-0000-000000000000}"/>
          </ac:spMkLst>
        </pc:spChg>
        <pc:spChg chg="add mod">
          <ac:chgData name="Gislaine Marie" userId="608391a0-8ada-4662-b03c-95d6a7930361" providerId="ADAL" clId="{B413F202-E647-4004-972C-CED647132345}" dt="2024-05-30T10:04:44.336" v="204" actId="404"/>
          <ac:spMkLst>
            <pc:docMk/>
            <pc:sldMk cId="3794794650" sldId="1433"/>
            <ac:spMk id="21" creationId="{00000000-0000-0000-0000-000000000000}"/>
          </ac:spMkLst>
        </pc:spChg>
        <pc:spChg chg="add mod">
          <ac:chgData name="Gislaine Marie" userId="608391a0-8ada-4662-b03c-95d6a7930361" providerId="ADAL" clId="{B413F202-E647-4004-972C-CED647132345}" dt="2024-05-30T10:04:37.009" v="203" actId="2711"/>
          <ac:spMkLst>
            <pc:docMk/>
            <pc:sldMk cId="3794794650" sldId="1433"/>
            <ac:spMk id="23" creationId="{4507C076-BB30-DE9A-0197-5745D913DB8E}"/>
          </ac:spMkLst>
        </pc:spChg>
        <pc:spChg chg="del">
          <ac:chgData name="Gislaine Marie" userId="608391a0-8ada-4662-b03c-95d6a7930361" providerId="ADAL" clId="{B413F202-E647-4004-972C-CED647132345}" dt="2024-05-30T10:03:37.984" v="170" actId="478"/>
          <ac:spMkLst>
            <pc:docMk/>
            <pc:sldMk cId="3794794650" sldId="1433"/>
            <ac:spMk id="33" creationId="{00000000-0000-0000-0000-000000000000}"/>
          </ac:spMkLst>
        </pc:spChg>
        <pc:spChg chg="del">
          <ac:chgData name="Gislaine Marie" userId="608391a0-8ada-4662-b03c-95d6a7930361" providerId="ADAL" clId="{B413F202-E647-4004-972C-CED647132345}" dt="2024-05-30T10:03:37.984" v="170" actId="478"/>
          <ac:spMkLst>
            <pc:docMk/>
            <pc:sldMk cId="3794794650" sldId="1433"/>
            <ac:spMk id="39" creationId="{00000000-0000-0000-0000-000000000000}"/>
          </ac:spMkLst>
        </pc:spChg>
        <pc:spChg chg="add mod">
          <ac:chgData name="Gislaine Marie" userId="608391a0-8ada-4662-b03c-95d6a7930361" providerId="ADAL" clId="{B413F202-E647-4004-972C-CED647132345}" dt="2024-05-30T10:04:44.336" v="204" actId="404"/>
          <ac:spMkLst>
            <pc:docMk/>
            <pc:sldMk cId="3794794650" sldId="1433"/>
            <ac:spMk id="67" creationId="{00000000-0000-0000-0000-000000000000}"/>
          </ac:spMkLst>
        </pc:spChg>
        <pc:spChg chg="add mod">
          <ac:chgData name="Gislaine Marie" userId="608391a0-8ada-4662-b03c-95d6a7930361" providerId="ADAL" clId="{B413F202-E647-4004-972C-CED647132345}" dt="2024-05-30T10:04:44.336" v="204" actId="404"/>
          <ac:spMkLst>
            <pc:docMk/>
            <pc:sldMk cId="3794794650" sldId="1433"/>
            <ac:spMk id="68" creationId="{00000000-0000-0000-0000-000000000000}"/>
          </ac:spMkLst>
        </pc:spChg>
        <pc:spChg chg="add mod">
          <ac:chgData name="Gislaine Marie" userId="608391a0-8ada-4662-b03c-95d6a7930361" providerId="ADAL" clId="{B413F202-E647-4004-972C-CED647132345}" dt="2024-05-30T10:04:44.336" v="204" actId="404"/>
          <ac:spMkLst>
            <pc:docMk/>
            <pc:sldMk cId="3794794650" sldId="1433"/>
            <ac:spMk id="69" creationId="{00000000-0000-0000-0000-000000000000}"/>
          </ac:spMkLst>
        </pc:spChg>
        <pc:spChg chg="add mod">
          <ac:chgData name="Gislaine Marie" userId="608391a0-8ada-4662-b03c-95d6a7930361" providerId="ADAL" clId="{B413F202-E647-4004-972C-CED647132345}" dt="2024-05-30T10:04:44.336" v="204" actId="404"/>
          <ac:spMkLst>
            <pc:docMk/>
            <pc:sldMk cId="3794794650" sldId="1433"/>
            <ac:spMk id="70" creationId="{00000000-0000-0000-0000-000000000000}"/>
          </ac:spMkLst>
        </pc:spChg>
        <pc:spChg chg="add mod">
          <ac:chgData name="Gislaine Marie" userId="608391a0-8ada-4662-b03c-95d6a7930361" providerId="ADAL" clId="{B413F202-E647-4004-972C-CED647132345}" dt="2024-05-30T10:04:44.336" v="204" actId="404"/>
          <ac:spMkLst>
            <pc:docMk/>
            <pc:sldMk cId="3794794650" sldId="1433"/>
            <ac:spMk id="75" creationId="{00000000-0000-0000-0000-000000000000}"/>
          </ac:spMkLst>
        </pc:spChg>
        <pc:spChg chg="add mod">
          <ac:chgData name="Gislaine Marie" userId="608391a0-8ada-4662-b03c-95d6a7930361" providerId="ADAL" clId="{B413F202-E647-4004-972C-CED647132345}" dt="2024-05-30T10:04:44.336" v="204" actId="404"/>
          <ac:spMkLst>
            <pc:docMk/>
            <pc:sldMk cId="3794794650" sldId="1433"/>
            <ac:spMk id="79" creationId="{00000000-0000-0000-0000-000000000000}"/>
          </ac:spMkLst>
        </pc:spChg>
        <pc:spChg chg="del">
          <ac:chgData name="Gislaine Marie" userId="608391a0-8ada-4662-b03c-95d6a7930361" providerId="ADAL" clId="{B413F202-E647-4004-972C-CED647132345}" dt="2024-05-30T10:03:37.984" v="170" actId="478"/>
          <ac:spMkLst>
            <pc:docMk/>
            <pc:sldMk cId="3794794650" sldId="1433"/>
            <ac:spMk id="82" creationId="{00000000-0000-0000-0000-000000000000}"/>
          </ac:spMkLst>
        </pc:spChg>
        <pc:spChg chg="del">
          <ac:chgData name="Gislaine Marie" userId="608391a0-8ada-4662-b03c-95d6a7930361" providerId="ADAL" clId="{B413F202-E647-4004-972C-CED647132345}" dt="2024-05-30T10:03:37.984" v="170" actId="478"/>
          <ac:spMkLst>
            <pc:docMk/>
            <pc:sldMk cId="3794794650" sldId="1433"/>
            <ac:spMk id="83" creationId="{00000000-0000-0000-0000-000000000000}"/>
          </ac:spMkLst>
        </pc:spChg>
        <pc:spChg chg="del">
          <ac:chgData name="Gislaine Marie" userId="608391a0-8ada-4662-b03c-95d6a7930361" providerId="ADAL" clId="{B413F202-E647-4004-972C-CED647132345}" dt="2024-05-30T10:03:37.984" v="170" actId="478"/>
          <ac:spMkLst>
            <pc:docMk/>
            <pc:sldMk cId="3794794650" sldId="1433"/>
            <ac:spMk id="84" creationId="{00000000-0000-0000-0000-000000000000}"/>
          </ac:spMkLst>
        </pc:spChg>
        <pc:spChg chg="del">
          <ac:chgData name="Gislaine Marie" userId="608391a0-8ada-4662-b03c-95d6a7930361" providerId="ADAL" clId="{B413F202-E647-4004-972C-CED647132345}" dt="2024-05-30T10:03:37.984" v="170" actId="478"/>
          <ac:spMkLst>
            <pc:docMk/>
            <pc:sldMk cId="3794794650" sldId="1433"/>
            <ac:spMk id="85" creationId="{00000000-0000-0000-0000-000000000000}"/>
          </ac:spMkLst>
        </pc:spChg>
        <pc:spChg chg="add mod">
          <ac:chgData name="Gislaine Marie" userId="608391a0-8ada-4662-b03c-95d6a7930361" providerId="ADAL" clId="{B413F202-E647-4004-972C-CED647132345}" dt="2024-05-30T10:03:45.319" v="172"/>
          <ac:spMkLst>
            <pc:docMk/>
            <pc:sldMk cId="3794794650" sldId="1433"/>
            <ac:spMk id="94" creationId="{00000000-0000-0000-0000-000000000000}"/>
          </ac:spMkLst>
        </pc:spChg>
        <pc:spChg chg="del">
          <ac:chgData name="Gislaine Marie" userId="608391a0-8ada-4662-b03c-95d6a7930361" providerId="ADAL" clId="{B413F202-E647-4004-972C-CED647132345}" dt="2024-05-30T10:03:37.984" v="170" actId="478"/>
          <ac:spMkLst>
            <pc:docMk/>
            <pc:sldMk cId="3794794650" sldId="1433"/>
            <ac:spMk id="1035" creationId="{00000000-0000-0000-0000-000000000000}"/>
          </ac:spMkLst>
        </pc:spChg>
        <pc:spChg chg="del">
          <ac:chgData name="Gislaine Marie" userId="608391a0-8ada-4662-b03c-95d6a7930361" providerId="ADAL" clId="{B413F202-E647-4004-972C-CED647132345}" dt="2024-05-30T10:03:37.984" v="170" actId="478"/>
          <ac:spMkLst>
            <pc:docMk/>
            <pc:sldMk cId="3794794650" sldId="1433"/>
            <ac:spMk id="1039" creationId="{00000000-0000-0000-0000-000000000000}"/>
          </ac:spMkLst>
        </pc:spChg>
        <pc:spChg chg="del">
          <ac:chgData name="Gislaine Marie" userId="608391a0-8ada-4662-b03c-95d6a7930361" providerId="ADAL" clId="{B413F202-E647-4004-972C-CED647132345}" dt="2024-05-30T10:03:37.984" v="170" actId="478"/>
          <ac:spMkLst>
            <pc:docMk/>
            <pc:sldMk cId="3794794650" sldId="1433"/>
            <ac:spMk id="1050" creationId="{00000000-0000-0000-0000-000000000000}"/>
          </ac:spMkLst>
        </pc:spChg>
        <pc:spChg chg="del">
          <ac:chgData name="Gislaine Marie" userId="608391a0-8ada-4662-b03c-95d6a7930361" providerId="ADAL" clId="{B413F202-E647-4004-972C-CED647132345}" dt="2024-05-30T10:03:37.984" v="170" actId="478"/>
          <ac:spMkLst>
            <pc:docMk/>
            <pc:sldMk cId="3794794650" sldId="1433"/>
            <ac:spMk id="1051" creationId="{00000000-0000-0000-0000-000000000000}"/>
          </ac:spMkLst>
        </pc:spChg>
        <pc:grpChg chg="add mod">
          <ac:chgData name="Gislaine Marie" userId="608391a0-8ada-4662-b03c-95d6a7930361" providerId="ADAL" clId="{B413F202-E647-4004-972C-CED647132345}" dt="2024-05-30T10:03:45.319" v="172"/>
          <ac:grpSpMkLst>
            <pc:docMk/>
            <pc:sldMk cId="3794794650" sldId="1433"/>
            <ac:grpSpMk id="17" creationId="{00000000-0000-0000-0000-000000000000}"/>
          </ac:grpSpMkLst>
        </pc:grpChg>
        <pc:grpChg chg="del">
          <ac:chgData name="Gislaine Marie" userId="608391a0-8ada-4662-b03c-95d6a7930361" providerId="ADAL" clId="{B413F202-E647-4004-972C-CED647132345}" dt="2024-05-30T10:03:37.984" v="170" actId="478"/>
          <ac:grpSpMkLst>
            <pc:docMk/>
            <pc:sldMk cId="3794794650" sldId="1433"/>
            <ac:grpSpMk id="49" creationId="{00000000-0000-0000-0000-000000000000}"/>
          </ac:grpSpMkLst>
        </pc:grpChg>
        <pc:picChg chg="del">
          <ac:chgData name="Gislaine Marie" userId="608391a0-8ada-4662-b03c-95d6a7930361" providerId="ADAL" clId="{B413F202-E647-4004-972C-CED647132345}" dt="2024-05-30T10:03:37.984" v="170" actId="478"/>
          <ac:picMkLst>
            <pc:docMk/>
            <pc:sldMk cId="3794794650" sldId="1433"/>
            <ac:picMk id="1026" creationId="{00000000-0000-0000-0000-000000000000}"/>
          </ac:picMkLst>
        </pc:picChg>
        <pc:picChg chg="del">
          <ac:chgData name="Gislaine Marie" userId="608391a0-8ada-4662-b03c-95d6a7930361" providerId="ADAL" clId="{B413F202-E647-4004-972C-CED647132345}" dt="2024-05-30T10:03:37.984" v="170" actId="478"/>
          <ac:picMkLst>
            <pc:docMk/>
            <pc:sldMk cId="3794794650" sldId="1433"/>
            <ac:picMk id="1027" creationId="{00000000-0000-0000-0000-000000000000}"/>
          </ac:picMkLst>
        </pc:picChg>
        <pc:picChg chg="add mod">
          <ac:chgData name="Gislaine Marie" userId="608391a0-8ada-4662-b03c-95d6a7930361" providerId="ADAL" clId="{B413F202-E647-4004-972C-CED647132345}" dt="2024-05-30T10:04:44.336" v="204" actId="404"/>
          <ac:picMkLst>
            <pc:docMk/>
            <pc:sldMk cId="3794794650" sldId="1433"/>
            <ac:picMk id="2050" creationId="{00000000-0000-0000-0000-000000000000}"/>
          </ac:picMkLst>
        </pc:picChg>
        <pc:picChg chg="add mod">
          <ac:chgData name="Gislaine Marie" userId="608391a0-8ada-4662-b03c-95d6a7930361" providerId="ADAL" clId="{B413F202-E647-4004-972C-CED647132345}" dt="2024-05-30T10:03:45.319" v="172"/>
          <ac:picMkLst>
            <pc:docMk/>
            <pc:sldMk cId="3794794650" sldId="1433"/>
            <ac:picMk id="2051" creationId="{00000000-0000-0000-0000-000000000000}"/>
          </ac:picMkLst>
        </pc:picChg>
        <pc:cxnChg chg="add mod">
          <ac:chgData name="Gislaine Marie" userId="608391a0-8ada-4662-b03c-95d6a7930361" providerId="ADAL" clId="{B413F202-E647-4004-972C-CED647132345}" dt="2024-05-30T10:04:44.336" v="204" actId="404"/>
          <ac:cxnSpMkLst>
            <pc:docMk/>
            <pc:sldMk cId="3794794650" sldId="1433"/>
            <ac:cxnSpMk id="3"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4"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6"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7"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8"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10"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12"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13"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14"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15" creationId="{00000000-0000-0000-0000-000000000000}"/>
          </ac:cxnSpMkLst>
        </pc:cxnChg>
        <pc:cxnChg chg="mod">
          <ac:chgData name="Gislaine Marie" userId="608391a0-8ada-4662-b03c-95d6a7930361" providerId="ADAL" clId="{B413F202-E647-4004-972C-CED647132345}" dt="2024-05-30T10:03:45.319" v="172"/>
          <ac:cxnSpMkLst>
            <pc:docMk/>
            <pc:sldMk cId="3794794650" sldId="1433"/>
            <ac:cxnSpMk id="18" creationId="{00000000-0000-0000-0000-000000000000}"/>
          </ac:cxnSpMkLst>
        </pc:cxnChg>
        <pc:cxnChg chg="mod">
          <ac:chgData name="Gislaine Marie" userId="608391a0-8ada-4662-b03c-95d6a7930361" providerId="ADAL" clId="{B413F202-E647-4004-972C-CED647132345}" dt="2024-05-30T10:03:45.319" v="172"/>
          <ac:cxnSpMkLst>
            <pc:docMk/>
            <pc:sldMk cId="3794794650" sldId="1433"/>
            <ac:cxnSpMk id="19" creationId="{00000000-0000-0000-0000-000000000000}"/>
          </ac:cxnSpMkLst>
        </pc:cxnChg>
        <pc:cxnChg chg="mod">
          <ac:chgData name="Gislaine Marie" userId="608391a0-8ada-4662-b03c-95d6a7930361" providerId="ADAL" clId="{B413F202-E647-4004-972C-CED647132345}" dt="2024-05-30T10:03:45.319" v="172"/>
          <ac:cxnSpMkLst>
            <pc:docMk/>
            <pc:sldMk cId="3794794650" sldId="1433"/>
            <ac:cxnSpMk id="20" creationId="{00000000-0000-0000-0000-000000000000}"/>
          </ac:cxnSpMkLst>
        </pc:cxnChg>
        <pc:cxnChg chg="add mod">
          <ac:chgData name="Gislaine Marie" userId="608391a0-8ada-4662-b03c-95d6a7930361" providerId="ADAL" clId="{B413F202-E647-4004-972C-CED647132345}" dt="2024-05-30T10:04:24.628" v="202"/>
          <ac:cxnSpMkLst>
            <pc:docMk/>
            <pc:sldMk cId="3794794650" sldId="1433"/>
            <ac:cxnSpMk id="22" creationId="{D8241DCE-6361-98F7-EACD-EDCDDC477829}"/>
          </ac:cxnSpMkLst>
        </pc:cxnChg>
        <pc:cxnChg chg="del">
          <ac:chgData name="Gislaine Marie" userId="608391a0-8ada-4662-b03c-95d6a7930361" providerId="ADAL" clId="{B413F202-E647-4004-972C-CED647132345}" dt="2024-05-30T10:03:37.984" v="170" actId="478"/>
          <ac:cxnSpMkLst>
            <pc:docMk/>
            <pc:sldMk cId="3794794650" sldId="1433"/>
            <ac:cxnSpMk id="34"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36" creationId="{00000000-0000-0000-0000-000000000000}"/>
          </ac:cxnSpMkLst>
        </pc:cxnChg>
        <pc:cxnChg chg="mod">
          <ac:chgData name="Gislaine Marie" userId="608391a0-8ada-4662-b03c-95d6a7930361" providerId="ADAL" clId="{B413F202-E647-4004-972C-CED647132345}" dt="2024-05-30T10:03:45.319" v="172"/>
          <ac:cxnSpMkLst>
            <pc:docMk/>
            <pc:sldMk cId="3794794650" sldId="1433"/>
            <ac:cxnSpMk id="37" creationId="{00000000-0000-0000-0000-000000000000}"/>
          </ac:cxnSpMkLst>
        </pc:cxnChg>
        <pc:cxnChg chg="mod">
          <ac:chgData name="Gislaine Marie" userId="608391a0-8ada-4662-b03c-95d6a7930361" providerId="ADAL" clId="{B413F202-E647-4004-972C-CED647132345}" dt="2024-05-30T10:03:45.319" v="172"/>
          <ac:cxnSpMkLst>
            <pc:docMk/>
            <pc:sldMk cId="3794794650" sldId="1433"/>
            <ac:cxnSpMk id="38"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41" creationId="{00000000-0000-0000-0000-000000000000}"/>
          </ac:cxnSpMkLst>
        </pc:cxnChg>
        <pc:cxnChg chg="mod">
          <ac:chgData name="Gislaine Marie" userId="608391a0-8ada-4662-b03c-95d6a7930361" providerId="ADAL" clId="{B413F202-E647-4004-972C-CED647132345}" dt="2024-05-30T10:03:45.319" v="172"/>
          <ac:cxnSpMkLst>
            <pc:docMk/>
            <pc:sldMk cId="3794794650" sldId="1433"/>
            <ac:cxnSpMk id="42" creationId="{00000000-0000-0000-0000-000000000000}"/>
          </ac:cxnSpMkLst>
        </pc:cxnChg>
        <pc:cxnChg chg="add mod">
          <ac:chgData name="Gislaine Marie" userId="608391a0-8ada-4662-b03c-95d6a7930361" providerId="ADAL" clId="{B413F202-E647-4004-972C-CED647132345}" dt="2024-05-30T10:03:45.319" v="172"/>
          <ac:cxnSpMkLst>
            <pc:docMk/>
            <pc:sldMk cId="3794794650" sldId="1433"/>
            <ac:cxnSpMk id="43"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44"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45"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46"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47"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48"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50"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54"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58"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59"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60"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61"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62"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63"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64"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65"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66"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71"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72"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73"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74" creationId="{00000000-0000-0000-0000-000000000000}"/>
          </ac:cxnSpMkLst>
        </pc:cxnChg>
        <pc:cxnChg chg="add mod">
          <ac:chgData name="Gislaine Marie" userId="608391a0-8ada-4662-b03c-95d6a7930361" providerId="ADAL" clId="{B413F202-E647-4004-972C-CED647132345}" dt="2024-05-30T10:04:44.336" v="204" actId="404"/>
          <ac:cxnSpMkLst>
            <pc:docMk/>
            <pc:sldMk cId="3794794650" sldId="1433"/>
            <ac:cxnSpMk id="76"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77"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78"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93"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1024"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1037"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1041"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1044" creationId="{00000000-0000-0000-0000-000000000000}"/>
          </ac:cxnSpMkLst>
        </pc:cxnChg>
        <pc:cxnChg chg="del">
          <ac:chgData name="Gislaine Marie" userId="608391a0-8ada-4662-b03c-95d6a7930361" providerId="ADAL" clId="{B413F202-E647-4004-972C-CED647132345}" dt="2024-05-30T10:03:37.984" v="170" actId="478"/>
          <ac:cxnSpMkLst>
            <pc:docMk/>
            <pc:sldMk cId="3794794650" sldId="1433"/>
            <ac:cxnSpMk id="1048" creationId="{00000000-0000-0000-0000-000000000000}"/>
          </ac:cxnSpMkLst>
        </pc:cxnChg>
      </pc:sldChg>
      <pc:sldChg chg="add del">
        <pc:chgData name="Gislaine Marie" userId="608391a0-8ada-4662-b03c-95d6a7930361" providerId="ADAL" clId="{B413F202-E647-4004-972C-CED647132345}" dt="2024-05-30T10:05:17.482" v="208" actId="47"/>
        <pc:sldMkLst>
          <pc:docMk/>
          <pc:sldMk cId="3167139878" sldId="1434"/>
        </pc:sldMkLst>
      </pc:sldChg>
      <pc:sldChg chg="addSp delSp modSp add mod">
        <pc:chgData name="Gislaine Marie" userId="608391a0-8ada-4662-b03c-95d6a7930361" providerId="ADAL" clId="{B413F202-E647-4004-972C-CED647132345}" dt="2024-05-30T10:06:54.474" v="238" actId="20577"/>
        <pc:sldMkLst>
          <pc:docMk/>
          <pc:sldMk cId="597735294" sldId="1435"/>
        </pc:sldMkLst>
        <pc:spChg chg="add mod">
          <ac:chgData name="Gislaine Marie" userId="608391a0-8ada-4662-b03c-95d6a7930361" providerId="ADAL" clId="{B413F202-E647-4004-972C-CED647132345}" dt="2024-05-30T10:05:32.811" v="213"/>
          <ac:spMkLst>
            <pc:docMk/>
            <pc:sldMk cId="597735294" sldId="1435"/>
            <ac:spMk id="3" creationId="{00000000-0000-0000-0000-000000000000}"/>
          </ac:spMkLst>
        </pc:spChg>
        <pc:spChg chg="mod">
          <ac:chgData name="Gislaine Marie" userId="608391a0-8ada-4662-b03c-95d6a7930361" providerId="ADAL" clId="{B413F202-E647-4004-972C-CED647132345}" dt="2024-05-30T10:06:54.474" v="238" actId="20577"/>
          <ac:spMkLst>
            <pc:docMk/>
            <pc:sldMk cId="597735294" sldId="1435"/>
            <ac:spMk id="4" creationId="{EF44A352-DAB4-3B44-0F5A-3C654494BA7A}"/>
          </ac:spMkLst>
        </pc:spChg>
        <pc:spChg chg="add mod">
          <ac:chgData name="Gislaine Marie" userId="608391a0-8ada-4662-b03c-95d6a7930361" providerId="ADAL" clId="{B413F202-E647-4004-972C-CED647132345}" dt="2024-05-30T10:05:32.811" v="213"/>
          <ac:spMkLst>
            <pc:docMk/>
            <pc:sldMk cId="597735294" sldId="1435"/>
            <ac:spMk id="5" creationId="{00000000-0000-0000-0000-000000000000}"/>
          </ac:spMkLst>
        </pc:spChg>
        <pc:spChg chg="del">
          <ac:chgData name="Gislaine Marie" userId="608391a0-8ada-4662-b03c-95d6a7930361" providerId="ADAL" clId="{B413F202-E647-4004-972C-CED647132345}" dt="2024-05-30T10:05:30.454" v="212" actId="478"/>
          <ac:spMkLst>
            <pc:docMk/>
            <pc:sldMk cId="597735294" sldId="1435"/>
            <ac:spMk id="33" creationId="{00000000-0000-0000-0000-000000000000}"/>
          </ac:spMkLst>
        </pc:spChg>
        <pc:spChg chg="del">
          <ac:chgData name="Gislaine Marie" userId="608391a0-8ada-4662-b03c-95d6a7930361" providerId="ADAL" clId="{B413F202-E647-4004-972C-CED647132345}" dt="2024-05-30T10:05:30.454" v="212" actId="478"/>
          <ac:spMkLst>
            <pc:docMk/>
            <pc:sldMk cId="597735294" sldId="1435"/>
            <ac:spMk id="39" creationId="{00000000-0000-0000-0000-000000000000}"/>
          </ac:spMkLst>
        </pc:spChg>
        <pc:spChg chg="mod">
          <ac:chgData name="Gislaine Marie" userId="608391a0-8ada-4662-b03c-95d6a7930361" providerId="ADAL" clId="{B413F202-E647-4004-972C-CED647132345}" dt="2024-05-30T10:06:30.549" v="223" actId="1076"/>
          <ac:spMkLst>
            <pc:docMk/>
            <pc:sldMk cId="597735294" sldId="1435"/>
            <ac:spMk id="43" creationId="{00000000-0000-0000-0000-000000000000}"/>
          </ac:spMkLst>
        </pc:spChg>
        <pc:grpChg chg="add mod">
          <ac:chgData name="Gislaine Marie" userId="608391a0-8ada-4662-b03c-95d6a7930361" providerId="ADAL" clId="{B413F202-E647-4004-972C-CED647132345}" dt="2024-05-30T10:05:32.811" v="213"/>
          <ac:grpSpMkLst>
            <pc:docMk/>
            <pc:sldMk cId="597735294" sldId="1435"/>
            <ac:grpSpMk id="10" creationId="{00000000-0000-0000-0000-000000000000}"/>
          </ac:grpSpMkLst>
        </pc:grpChg>
        <pc:grpChg chg="del">
          <ac:chgData name="Gislaine Marie" userId="608391a0-8ada-4662-b03c-95d6a7930361" providerId="ADAL" clId="{B413F202-E647-4004-972C-CED647132345}" dt="2024-05-30T10:05:30.454" v="212" actId="478"/>
          <ac:grpSpMkLst>
            <pc:docMk/>
            <pc:sldMk cId="597735294" sldId="1435"/>
            <ac:grpSpMk id="19" creationId="{00000000-0000-0000-0000-000000000000}"/>
          </ac:grpSpMkLst>
        </pc:grpChg>
        <pc:picChg chg="add mod">
          <ac:chgData name="Gislaine Marie" userId="608391a0-8ada-4662-b03c-95d6a7930361" providerId="ADAL" clId="{B413F202-E647-4004-972C-CED647132345}" dt="2024-05-30T10:05:32.811" v="213"/>
          <ac:picMkLst>
            <pc:docMk/>
            <pc:sldMk cId="597735294" sldId="1435"/>
            <ac:picMk id="2" creationId="{00000000-0000-0000-0000-000000000000}"/>
          </ac:picMkLst>
        </pc:picChg>
        <pc:picChg chg="del">
          <ac:chgData name="Gislaine Marie" userId="608391a0-8ada-4662-b03c-95d6a7930361" providerId="ADAL" clId="{B413F202-E647-4004-972C-CED647132345}" dt="2024-05-30T10:05:30.454" v="212" actId="478"/>
          <ac:picMkLst>
            <pc:docMk/>
            <pc:sldMk cId="597735294" sldId="1435"/>
            <ac:picMk id="1026" creationId="{00000000-0000-0000-0000-000000000000}"/>
          </ac:picMkLst>
        </pc:picChg>
        <pc:cxnChg chg="mod">
          <ac:chgData name="Gislaine Marie" userId="608391a0-8ada-4662-b03c-95d6a7930361" providerId="ADAL" clId="{B413F202-E647-4004-972C-CED647132345}" dt="2024-05-30T10:05:32.811" v="213"/>
          <ac:cxnSpMkLst>
            <pc:docMk/>
            <pc:sldMk cId="597735294" sldId="1435"/>
            <ac:cxnSpMk id="11" creationId="{00000000-0000-0000-0000-000000000000}"/>
          </ac:cxnSpMkLst>
        </pc:cxnChg>
        <pc:cxnChg chg="mod">
          <ac:chgData name="Gislaine Marie" userId="608391a0-8ada-4662-b03c-95d6a7930361" providerId="ADAL" clId="{B413F202-E647-4004-972C-CED647132345}" dt="2024-05-30T10:05:32.811" v="213"/>
          <ac:cxnSpMkLst>
            <pc:docMk/>
            <pc:sldMk cId="597735294" sldId="1435"/>
            <ac:cxnSpMk id="12" creationId="{00000000-0000-0000-0000-000000000000}"/>
          </ac:cxnSpMkLst>
        </pc:cxnChg>
        <pc:cxnChg chg="mod">
          <ac:chgData name="Gislaine Marie" userId="608391a0-8ada-4662-b03c-95d6a7930361" providerId="ADAL" clId="{B413F202-E647-4004-972C-CED647132345}" dt="2024-05-30T10:05:32.811" v="213"/>
          <ac:cxnSpMkLst>
            <pc:docMk/>
            <pc:sldMk cId="597735294" sldId="1435"/>
            <ac:cxnSpMk id="13" creationId="{00000000-0000-0000-0000-000000000000}"/>
          </ac:cxnSpMkLst>
        </pc:cxnChg>
        <pc:cxnChg chg="mod">
          <ac:chgData name="Gislaine Marie" userId="608391a0-8ada-4662-b03c-95d6a7930361" providerId="ADAL" clId="{B413F202-E647-4004-972C-CED647132345}" dt="2024-05-30T10:05:32.811" v="213"/>
          <ac:cxnSpMkLst>
            <pc:docMk/>
            <pc:sldMk cId="597735294" sldId="1435"/>
            <ac:cxnSpMk id="14" creationId="{00000000-0000-0000-0000-000000000000}"/>
          </ac:cxnSpMkLst>
        </pc:cxnChg>
        <pc:cxnChg chg="mod">
          <ac:chgData name="Gislaine Marie" userId="608391a0-8ada-4662-b03c-95d6a7930361" providerId="ADAL" clId="{B413F202-E647-4004-972C-CED647132345}" dt="2024-05-30T10:05:32.811" v="213"/>
          <ac:cxnSpMkLst>
            <pc:docMk/>
            <pc:sldMk cId="597735294" sldId="1435"/>
            <ac:cxnSpMk id="15" creationId="{00000000-0000-0000-0000-000000000000}"/>
          </ac:cxnSpMkLst>
        </pc:cxnChg>
        <pc:cxnChg chg="mod">
          <ac:chgData name="Gislaine Marie" userId="608391a0-8ada-4662-b03c-95d6a7930361" providerId="ADAL" clId="{B413F202-E647-4004-972C-CED647132345}" dt="2024-05-30T10:05:32.811" v="213"/>
          <ac:cxnSpMkLst>
            <pc:docMk/>
            <pc:sldMk cId="597735294" sldId="1435"/>
            <ac:cxnSpMk id="17" creationId="{00000000-0000-0000-0000-000000000000}"/>
          </ac:cxnSpMkLst>
        </pc:cxnChg>
        <pc:cxnChg chg="add mod">
          <ac:chgData name="Gislaine Marie" userId="608391a0-8ada-4662-b03c-95d6a7930361" providerId="ADAL" clId="{B413F202-E647-4004-972C-CED647132345}" dt="2024-05-30T10:05:32.811" v="213"/>
          <ac:cxnSpMkLst>
            <pc:docMk/>
            <pc:sldMk cId="597735294" sldId="1435"/>
            <ac:cxnSpMk id="18" creationId="{00000000-0000-0000-0000-000000000000}"/>
          </ac:cxnSpMkLst>
        </pc:cxnChg>
        <pc:cxnChg chg="del">
          <ac:chgData name="Gislaine Marie" userId="608391a0-8ada-4662-b03c-95d6a7930361" providerId="ADAL" clId="{B413F202-E647-4004-972C-CED647132345}" dt="2024-05-30T10:05:30.454" v="212" actId="478"/>
          <ac:cxnSpMkLst>
            <pc:docMk/>
            <pc:sldMk cId="597735294" sldId="1435"/>
            <ac:cxnSpMk id="30" creationId="{00000000-0000-0000-0000-000000000000}"/>
          </ac:cxnSpMkLst>
        </pc:cxnChg>
        <pc:cxnChg chg="del">
          <ac:chgData name="Gislaine Marie" userId="608391a0-8ada-4662-b03c-95d6a7930361" providerId="ADAL" clId="{B413F202-E647-4004-972C-CED647132345}" dt="2024-05-30T10:05:30.454" v="212" actId="478"/>
          <ac:cxnSpMkLst>
            <pc:docMk/>
            <pc:sldMk cId="597735294" sldId="1435"/>
            <ac:cxnSpMk id="34" creationId="{00000000-0000-0000-0000-000000000000}"/>
          </ac:cxnSpMkLst>
        </pc:cxnChg>
        <pc:cxnChg chg="del">
          <ac:chgData name="Gislaine Marie" userId="608391a0-8ada-4662-b03c-95d6a7930361" providerId="ADAL" clId="{B413F202-E647-4004-972C-CED647132345}" dt="2024-05-30T10:05:30.454" v="212" actId="478"/>
          <ac:cxnSpMkLst>
            <pc:docMk/>
            <pc:sldMk cId="597735294" sldId="1435"/>
            <ac:cxnSpMk id="35" creationId="{00000000-0000-0000-0000-000000000000}"/>
          </ac:cxnSpMkLst>
        </pc:cxnChg>
      </pc:sldChg>
      <pc:sldChg chg="addSp delSp modSp add mod">
        <pc:chgData name="Gislaine Marie" userId="608391a0-8ada-4662-b03c-95d6a7930361" providerId="ADAL" clId="{B413F202-E647-4004-972C-CED647132345}" dt="2024-05-30T10:08:56.717" v="289" actId="20577"/>
        <pc:sldMkLst>
          <pc:docMk/>
          <pc:sldMk cId="2867652154" sldId="1436"/>
        </pc:sldMkLst>
        <pc:spChg chg="del">
          <ac:chgData name="Gislaine Marie" userId="608391a0-8ada-4662-b03c-95d6a7930361" providerId="ADAL" clId="{B413F202-E647-4004-972C-CED647132345}" dt="2024-05-30T10:07:30.597" v="265" actId="478"/>
          <ac:spMkLst>
            <pc:docMk/>
            <pc:sldMk cId="2867652154" sldId="1436"/>
            <ac:spMk id="3" creationId="{00000000-0000-0000-0000-000000000000}"/>
          </ac:spMkLst>
        </pc:spChg>
        <pc:spChg chg="mod">
          <ac:chgData name="Gislaine Marie" userId="608391a0-8ada-4662-b03c-95d6a7930361" providerId="ADAL" clId="{B413F202-E647-4004-972C-CED647132345}" dt="2024-05-30T10:08:56.717" v="289" actId="20577"/>
          <ac:spMkLst>
            <pc:docMk/>
            <pc:sldMk cId="2867652154" sldId="1436"/>
            <ac:spMk id="4" creationId="{EF44A352-DAB4-3B44-0F5A-3C654494BA7A}"/>
          </ac:spMkLst>
        </pc:spChg>
        <pc:spChg chg="del">
          <ac:chgData name="Gislaine Marie" userId="608391a0-8ada-4662-b03c-95d6a7930361" providerId="ADAL" clId="{B413F202-E647-4004-972C-CED647132345}" dt="2024-05-30T10:07:30.597" v="265" actId="478"/>
          <ac:spMkLst>
            <pc:docMk/>
            <pc:sldMk cId="2867652154" sldId="1436"/>
            <ac:spMk id="5" creationId="{00000000-0000-0000-0000-000000000000}"/>
          </ac:spMkLst>
        </pc:spChg>
        <pc:spChg chg="add mod">
          <ac:chgData name="Gislaine Marie" userId="608391a0-8ada-4662-b03c-95d6a7930361" providerId="ADAL" clId="{B413F202-E647-4004-972C-CED647132345}" dt="2024-05-30T10:08:23.832" v="279" actId="404"/>
          <ac:spMkLst>
            <pc:docMk/>
            <pc:sldMk cId="2867652154" sldId="1436"/>
            <ac:spMk id="6" creationId="{00000000-0000-0000-0000-000000000000}"/>
          </ac:spMkLst>
        </pc:spChg>
        <pc:spChg chg="add mod">
          <ac:chgData name="Gislaine Marie" userId="608391a0-8ada-4662-b03c-95d6a7930361" providerId="ADAL" clId="{B413F202-E647-4004-972C-CED647132345}" dt="2024-05-30T10:08:28.766" v="284" actId="1036"/>
          <ac:spMkLst>
            <pc:docMk/>
            <pc:sldMk cId="2867652154" sldId="1436"/>
            <ac:spMk id="16" creationId="{00000000-0000-0000-0000-000000000000}"/>
          </ac:spMkLst>
        </pc:spChg>
        <pc:spChg chg="add mod">
          <ac:chgData name="Gislaine Marie" userId="608391a0-8ada-4662-b03c-95d6a7930361" providerId="ADAL" clId="{B413F202-E647-4004-972C-CED647132345}" dt="2024-05-30T10:08:23.832" v="279" actId="404"/>
          <ac:spMkLst>
            <pc:docMk/>
            <pc:sldMk cId="2867652154" sldId="1436"/>
            <ac:spMk id="19" creationId="{00000000-0000-0000-0000-000000000000}"/>
          </ac:spMkLst>
        </pc:spChg>
        <pc:spChg chg="add mod">
          <ac:chgData name="Gislaine Marie" userId="608391a0-8ada-4662-b03c-95d6a7930361" providerId="ADAL" clId="{B413F202-E647-4004-972C-CED647132345}" dt="2024-05-30T10:08:45.073" v="287" actId="1076"/>
          <ac:spMkLst>
            <pc:docMk/>
            <pc:sldMk cId="2867652154" sldId="1436"/>
            <ac:spMk id="20" creationId="{00000000-0000-0000-0000-000000000000}"/>
          </ac:spMkLst>
        </pc:spChg>
        <pc:spChg chg="add mod">
          <ac:chgData name="Gislaine Marie" userId="608391a0-8ada-4662-b03c-95d6a7930361" providerId="ADAL" clId="{B413F202-E647-4004-972C-CED647132345}" dt="2024-05-30T10:08:23.832" v="279" actId="404"/>
          <ac:spMkLst>
            <pc:docMk/>
            <pc:sldMk cId="2867652154" sldId="1436"/>
            <ac:spMk id="22" creationId="{00000000-0000-0000-0000-000000000000}"/>
          </ac:spMkLst>
        </pc:spChg>
        <pc:spChg chg="del">
          <ac:chgData name="Gislaine Marie" userId="608391a0-8ada-4662-b03c-95d6a7930361" providerId="ADAL" clId="{B413F202-E647-4004-972C-CED647132345}" dt="2024-05-30T10:07:33.092" v="267" actId="478"/>
          <ac:spMkLst>
            <pc:docMk/>
            <pc:sldMk cId="2867652154" sldId="1436"/>
            <ac:spMk id="25" creationId="{00000000-0000-0000-0000-000000000000}"/>
          </ac:spMkLst>
        </pc:spChg>
        <pc:spChg chg="add mod">
          <ac:chgData name="Gislaine Marie" userId="608391a0-8ada-4662-b03c-95d6a7930361" providerId="ADAL" clId="{B413F202-E647-4004-972C-CED647132345}" dt="2024-05-30T10:08:16.757" v="278" actId="1076"/>
          <ac:spMkLst>
            <pc:docMk/>
            <pc:sldMk cId="2867652154" sldId="1436"/>
            <ac:spMk id="32" creationId="{00000000-0000-0000-0000-000000000000}"/>
          </ac:spMkLst>
        </pc:spChg>
        <pc:spChg chg="del">
          <ac:chgData name="Gislaine Marie" userId="608391a0-8ada-4662-b03c-95d6a7930361" providerId="ADAL" clId="{B413F202-E647-4004-972C-CED647132345}" dt="2024-05-30T10:07:34.884" v="269" actId="478"/>
          <ac:spMkLst>
            <pc:docMk/>
            <pc:sldMk cId="2867652154" sldId="1436"/>
            <ac:spMk id="43" creationId="{00000000-0000-0000-0000-000000000000}"/>
          </ac:spMkLst>
        </pc:spChg>
        <pc:grpChg chg="del">
          <ac:chgData name="Gislaine Marie" userId="608391a0-8ada-4662-b03c-95d6a7930361" providerId="ADAL" clId="{B413F202-E647-4004-972C-CED647132345}" dt="2024-05-30T10:07:31.813" v="266" actId="478"/>
          <ac:grpSpMkLst>
            <pc:docMk/>
            <pc:sldMk cId="2867652154" sldId="1436"/>
            <ac:grpSpMk id="10" creationId="{00000000-0000-0000-0000-000000000000}"/>
          </ac:grpSpMkLst>
        </pc:grpChg>
        <pc:grpChg chg="add mod">
          <ac:chgData name="Gislaine Marie" userId="608391a0-8ada-4662-b03c-95d6a7930361" providerId="ADAL" clId="{B413F202-E647-4004-972C-CED647132345}" dt="2024-05-30T10:07:50.408" v="273" actId="2711"/>
          <ac:grpSpMkLst>
            <pc:docMk/>
            <pc:sldMk cId="2867652154" sldId="1436"/>
            <ac:grpSpMk id="21" creationId="{00000000-0000-0000-0000-000000000000}"/>
          </ac:grpSpMkLst>
        </pc:grpChg>
        <pc:grpChg chg="mod">
          <ac:chgData name="Gislaine Marie" userId="608391a0-8ada-4662-b03c-95d6a7930361" providerId="ADAL" clId="{B413F202-E647-4004-972C-CED647132345}" dt="2024-05-30T10:07:35.850" v="270"/>
          <ac:grpSpMkLst>
            <pc:docMk/>
            <pc:sldMk cId="2867652154" sldId="1436"/>
            <ac:grpSpMk id="23" creationId="{00000000-0000-0000-0000-000000000000}"/>
          </ac:grpSpMkLst>
        </pc:grpChg>
        <pc:picChg chg="del">
          <ac:chgData name="Gislaine Marie" userId="608391a0-8ada-4662-b03c-95d6a7930361" providerId="ADAL" clId="{B413F202-E647-4004-972C-CED647132345}" dt="2024-05-30T10:07:29.621" v="264" actId="478"/>
          <ac:picMkLst>
            <pc:docMk/>
            <pc:sldMk cId="2867652154" sldId="1436"/>
            <ac:picMk id="2" creationId="{00000000-0000-0000-0000-000000000000}"/>
          </ac:picMkLst>
        </pc:picChg>
        <pc:picChg chg="add mod">
          <ac:chgData name="Gislaine Marie" userId="608391a0-8ada-4662-b03c-95d6a7930361" providerId="ADAL" clId="{B413F202-E647-4004-972C-CED647132345}" dt="2024-05-30T10:08:23.832" v="279" actId="404"/>
          <ac:picMkLst>
            <pc:docMk/>
            <pc:sldMk cId="2867652154" sldId="1436"/>
            <ac:picMk id="1026" creationId="{00000000-0000-0000-0000-000000000000}"/>
          </ac:picMkLst>
        </pc:picChg>
        <pc:picChg chg="add mod">
          <ac:chgData name="Gislaine Marie" userId="608391a0-8ada-4662-b03c-95d6a7930361" providerId="ADAL" clId="{B413F202-E647-4004-972C-CED647132345}" dt="2024-05-30T10:07:35.850" v="270"/>
          <ac:picMkLst>
            <pc:docMk/>
            <pc:sldMk cId="2867652154" sldId="1436"/>
            <ac:picMk id="1027" creationId="{00000000-0000-0000-0000-000000000000}"/>
          </ac:picMkLst>
        </pc:picChg>
        <pc:cxnChg chg="add mod">
          <ac:chgData name="Gislaine Marie" userId="608391a0-8ada-4662-b03c-95d6a7930361" providerId="ADAL" clId="{B413F202-E647-4004-972C-CED647132345}" dt="2024-05-30T10:08:23.832" v="279" actId="404"/>
          <ac:cxnSpMkLst>
            <pc:docMk/>
            <pc:sldMk cId="2867652154" sldId="1436"/>
            <ac:cxnSpMk id="7" creationId="{00000000-0000-0000-0000-000000000000}"/>
          </ac:cxnSpMkLst>
        </pc:cxnChg>
        <pc:cxnChg chg="add mod">
          <ac:chgData name="Gislaine Marie" userId="608391a0-8ada-4662-b03c-95d6a7930361" providerId="ADAL" clId="{B413F202-E647-4004-972C-CED647132345}" dt="2024-05-30T10:08:23.832" v="279" actId="404"/>
          <ac:cxnSpMkLst>
            <pc:docMk/>
            <pc:sldMk cId="2867652154" sldId="1436"/>
            <ac:cxnSpMk id="8" creationId="{00000000-0000-0000-0000-000000000000}"/>
          </ac:cxnSpMkLst>
        </pc:cxnChg>
        <pc:cxnChg chg="add mod">
          <ac:chgData name="Gislaine Marie" userId="608391a0-8ada-4662-b03c-95d6a7930361" providerId="ADAL" clId="{B413F202-E647-4004-972C-CED647132345}" dt="2024-05-30T10:08:23.832" v="279" actId="404"/>
          <ac:cxnSpMkLst>
            <pc:docMk/>
            <pc:sldMk cId="2867652154" sldId="1436"/>
            <ac:cxnSpMk id="9" creationId="{00000000-0000-0000-0000-000000000000}"/>
          </ac:cxnSpMkLst>
        </pc:cxnChg>
        <pc:cxnChg chg="del">
          <ac:chgData name="Gislaine Marie" userId="608391a0-8ada-4662-b03c-95d6a7930361" providerId="ADAL" clId="{B413F202-E647-4004-972C-CED647132345}" dt="2024-05-30T10:07:33.668" v="268" actId="478"/>
          <ac:cxnSpMkLst>
            <pc:docMk/>
            <pc:sldMk cId="2867652154" sldId="1436"/>
            <ac:cxnSpMk id="18" creationId="{00000000-0000-0000-0000-000000000000}"/>
          </ac:cxnSpMkLst>
        </pc:cxnChg>
        <pc:cxnChg chg="mod">
          <ac:chgData name="Gislaine Marie" userId="608391a0-8ada-4662-b03c-95d6a7930361" providerId="ADAL" clId="{B413F202-E647-4004-972C-CED647132345}" dt="2024-05-30T10:07:35.850" v="270"/>
          <ac:cxnSpMkLst>
            <pc:docMk/>
            <pc:sldMk cId="2867652154" sldId="1436"/>
            <ac:cxnSpMk id="24" creationId="{00000000-0000-0000-0000-000000000000}"/>
          </ac:cxnSpMkLst>
        </pc:cxnChg>
        <pc:cxnChg chg="mod">
          <ac:chgData name="Gislaine Marie" userId="608391a0-8ada-4662-b03c-95d6a7930361" providerId="ADAL" clId="{B413F202-E647-4004-972C-CED647132345}" dt="2024-05-30T10:07:35.850" v="270"/>
          <ac:cxnSpMkLst>
            <pc:docMk/>
            <pc:sldMk cId="2867652154" sldId="1436"/>
            <ac:cxnSpMk id="26" creationId="{00000000-0000-0000-0000-000000000000}"/>
          </ac:cxnSpMkLst>
        </pc:cxnChg>
        <pc:cxnChg chg="mod">
          <ac:chgData name="Gislaine Marie" userId="608391a0-8ada-4662-b03c-95d6a7930361" providerId="ADAL" clId="{B413F202-E647-4004-972C-CED647132345}" dt="2024-05-30T10:07:35.850" v="270"/>
          <ac:cxnSpMkLst>
            <pc:docMk/>
            <pc:sldMk cId="2867652154" sldId="1436"/>
            <ac:cxnSpMk id="27" creationId="{00000000-0000-0000-0000-000000000000}"/>
          </ac:cxnSpMkLst>
        </pc:cxnChg>
        <pc:cxnChg chg="mod">
          <ac:chgData name="Gislaine Marie" userId="608391a0-8ada-4662-b03c-95d6a7930361" providerId="ADAL" clId="{B413F202-E647-4004-972C-CED647132345}" dt="2024-05-30T10:07:35.850" v="270"/>
          <ac:cxnSpMkLst>
            <pc:docMk/>
            <pc:sldMk cId="2867652154" sldId="1436"/>
            <ac:cxnSpMk id="28" creationId="{00000000-0000-0000-0000-000000000000}"/>
          </ac:cxnSpMkLst>
        </pc:cxnChg>
        <pc:cxnChg chg="mod">
          <ac:chgData name="Gislaine Marie" userId="608391a0-8ada-4662-b03c-95d6a7930361" providerId="ADAL" clId="{B413F202-E647-4004-972C-CED647132345}" dt="2024-05-30T10:07:35.850" v="270"/>
          <ac:cxnSpMkLst>
            <pc:docMk/>
            <pc:sldMk cId="2867652154" sldId="1436"/>
            <ac:cxnSpMk id="29" creationId="{00000000-0000-0000-0000-000000000000}"/>
          </ac:cxnSpMkLst>
        </pc:cxnChg>
        <pc:cxnChg chg="mod">
          <ac:chgData name="Gislaine Marie" userId="608391a0-8ada-4662-b03c-95d6a7930361" providerId="ADAL" clId="{B413F202-E647-4004-972C-CED647132345}" dt="2024-05-30T10:07:35.850" v="270"/>
          <ac:cxnSpMkLst>
            <pc:docMk/>
            <pc:sldMk cId="2867652154" sldId="1436"/>
            <ac:cxnSpMk id="30" creationId="{00000000-0000-0000-0000-000000000000}"/>
          </ac:cxnSpMkLst>
        </pc:cxnChg>
        <pc:cxnChg chg="mod">
          <ac:chgData name="Gislaine Marie" userId="608391a0-8ada-4662-b03c-95d6a7930361" providerId="ADAL" clId="{B413F202-E647-4004-972C-CED647132345}" dt="2024-05-30T10:07:35.850" v="270"/>
          <ac:cxnSpMkLst>
            <pc:docMk/>
            <pc:sldMk cId="2867652154" sldId="1436"/>
            <ac:cxnSpMk id="31" creationId="{00000000-0000-0000-0000-000000000000}"/>
          </ac:cxnSpMkLst>
        </pc:cxnChg>
      </pc:sldChg>
      <pc:sldChg chg="addSp delSp modSp add mod">
        <pc:chgData name="Gislaine Marie" userId="608391a0-8ada-4662-b03c-95d6a7930361" providerId="ADAL" clId="{B413F202-E647-4004-972C-CED647132345}" dt="2024-05-30T10:09:41.130" v="301" actId="20577"/>
        <pc:sldMkLst>
          <pc:docMk/>
          <pc:sldMk cId="525713061" sldId="1437"/>
        </pc:sldMkLst>
        <pc:spChg chg="add mod">
          <ac:chgData name="Gislaine Marie" userId="608391a0-8ada-4662-b03c-95d6a7930361" providerId="ADAL" clId="{B413F202-E647-4004-972C-CED647132345}" dt="2024-05-30T10:09:34.102" v="299" actId="404"/>
          <ac:spMkLst>
            <pc:docMk/>
            <pc:sldMk cId="525713061" sldId="1437"/>
            <ac:spMk id="2" creationId="{6622B1B8-F531-A18A-FDEC-9AE1AC2DDDFD}"/>
          </ac:spMkLst>
        </pc:spChg>
        <pc:spChg chg="mod">
          <ac:chgData name="Gislaine Marie" userId="608391a0-8ada-4662-b03c-95d6a7930361" providerId="ADAL" clId="{B413F202-E647-4004-972C-CED647132345}" dt="2024-05-30T10:09:02.030" v="290"/>
          <ac:spMkLst>
            <pc:docMk/>
            <pc:sldMk cId="525713061" sldId="1437"/>
            <ac:spMk id="5" creationId="{69F48DD0-72DE-00C5-DE0C-005CAE4A9E8E}"/>
          </ac:spMkLst>
        </pc:spChg>
        <pc:spChg chg="add mod">
          <ac:chgData name="Gislaine Marie" userId="608391a0-8ada-4662-b03c-95d6a7930361" providerId="ADAL" clId="{B413F202-E647-4004-972C-CED647132345}" dt="2024-05-30T10:09:34.102" v="299" actId="404"/>
          <ac:spMkLst>
            <pc:docMk/>
            <pc:sldMk cId="525713061" sldId="1437"/>
            <ac:spMk id="8" creationId="{FD056D97-ACEF-2D0F-A65C-908B73E606CC}"/>
          </ac:spMkLst>
        </pc:spChg>
        <pc:spChg chg="del">
          <ac:chgData name="Gislaine Marie" userId="608391a0-8ada-4662-b03c-95d6a7930361" providerId="ADAL" clId="{B413F202-E647-4004-972C-CED647132345}" dt="2024-05-30T10:09:18.230" v="295" actId="478"/>
          <ac:spMkLst>
            <pc:docMk/>
            <pc:sldMk cId="525713061" sldId="1437"/>
            <ac:spMk id="9" creationId="{00000000-0000-0000-0000-000000000000}"/>
          </ac:spMkLst>
        </pc:spChg>
        <pc:spChg chg="del">
          <ac:chgData name="Gislaine Marie" userId="608391a0-8ada-4662-b03c-95d6a7930361" providerId="ADAL" clId="{B413F202-E647-4004-972C-CED647132345}" dt="2024-05-30T10:09:18.230" v="295" actId="478"/>
          <ac:spMkLst>
            <pc:docMk/>
            <pc:sldMk cId="525713061" sldId="1437"/>
            <ac:spMk id="11" creationId="{EDEE4B58-7475-5011-CB6A-20017B6391CF}"/>
          </ac:spMkLst>
        </pc:spChg>
        <pc:spChg chg="del">
          <ac:chgData name="Gislaine Marie" userId="608391a0-8ada-4662-b03c-95d6a7930361" providerId="ADAL" clId="{B413F202-E647-4004-972C-CED647132345}" dt="2024-05-30T10:09:18.230" v="295" actId="478"/>
          <ac:spMkLst>
            <pc:docMk/>
            <pc:sldMk cId="525713061" sldId="1437"/>
            <ac:spMk id="16" creationId="{00000000-0000-0000-0000-000000000000}"/>
          </ac:spMkLst>
        </pc:spChg>
        <pc:spChg chg="del">
          <ac:chgData name="Gislaine Marie" userId="608391a0-8ada-4662-b03c-95d6a7930361" providerId="ADAL" clId="{B413F202-E647-4004-972C-CED647132345}" dt="2024-05-30T10:09:18.230" v="295" actId="478"/>
          <ac:spMkLst>
            <pc:docMk/>
            <pc:sldMk cId="525713061" sldId="1437"/>
            <ac:spMk id="21" creationId="{00000000-0000-0000-0000-000000000000}"/>
          </ac:spMkLst>
        </pc:spChg>
        <pc:spChg chg="del">
          <ac:chgData name="Gislaine Marie" userId="608391a0-8ada-4662-b03c-95d6a7930361" providerId="ADAL" clId="{B413F202-E647-4004-972C-CED647132345}" dt="2024-05-30T10:09:18.230" v="295" actId="478"/>
          <ac:spMkLst>
            <pc:docMk/>
            <pc:sldMk cId="525713061" sldId="1437"/>
            <ac:spMk id="23" creationId="{4507C076-BB30-DE9A-0197-5745D913DB8E}"/>
          </ac:spMkLst>
        </pc:spChg>
        <pc:spChg chg="add mod">
          <ac:chgData name="Gislaine Marie" userId="608391a0-8ada-4662-b03c-95d6a7930361" providerId="ADAL" clId="{B413F202-E647-4004-972C-CED647132345}" dt="2024-05-30T10:09:34.102" v="299" actId="404"/>
          <ac:spMkLst>
            <pc:docMk/>
            <pc:sldMk cId="525713061" sldId="1437"/>
            <ac:spMk id="24" creationId="{565D60E4-80F5-471D-02E2-022DBDA5FC43}"/>
          </ac:spMkLst>
        </pc:spChg>
        <pc:spChg chg="add mod">
          <ac:chgData name="Gislaine Marie" userId="608391a0-8ada-4662-b03c-95d6a7930361" providerId="ADAL" clId="{B413F202-E647-4004-972C-CED647132345}" dt="2024-05-30T10:09:34.102" v="299" actId="404"/>
          <ac:spMkLst>
            <pc:docMk/>
            <pc:sldMk cId="525713061" sldId="1437"/>
            <ac:spMk id="28" creationId="{7F915935-724D-5329-D4CC-7DD083F5A829}"/>
          </ac:spMkLst>
        </pc:spChg>
        <pc:spChg chg="add mod">
          <ac:chgData name="Gislaine Marie" userId="608391a0-8ada-4662-b03c-95d6a7930361" providerId="ADAL" clId="{B413F202-E647-4004-972C-CED647132345}" dt="2024-05-30T10:09:34.102" v="299" actId="404"/>
          <ac:spMkLst>
            <pc:docMk/>
            <pc:sldMk cId="525713061" sldId="1437"/>
            <ac:spMk id="29" creationId="{AEBC7460-794C-C7C8-8E7D-192C673DCF60}"/>
          </ac:spMkLst>
        </pc:spChg>
        <pc:spChg chg="add mod">
          <ac:chgData name="Gislaine Marie" userId="608391a0-8ada-4662-b03c-95d6a7930361" providerId="ADAL" clId="{B413F202-E647-4004-972C-CED647132345}" dt="2024-05-30T10:09:34.102" v="299" actId="404"/>
          <ac:spMkLst>
            <pc:docMk/>
            <pc:sldMk cId="525713061" sldId="1437"/>
            <ac:spMk id="30" creationId="{9CF526E8-3CA2-81B0-2D51-6D29DAFF3710}"/>
          </ac:spMkLst>
        </pc:spChg>
        <pc:spChg chg="add mod">
          <ac:chgData name="Gislaine Marie" userId="608391a0-8ada-4662-b03c-95d6a7930361" providerId="ADAL" clId="{B413F202-E647-4004-972C-CED647132345}" dt="2024-05-30T10:09:34.102" v="299" actId="404"/>
          <ac:spMkLst>
            <pc:docMk/>
            <pc:sldMk cId="525713061" sldId="1437"/>
            <ac:spMk id="31" creationId="{7C8AB913-C33A-2C40-BD21-ED862E361BCB}"/>
          </ac:spMkLst>
        </pc:spChg>
        <pc:spChg chg="del">
          <ac:chgData name="Gislaine Marie" userId="608391a0-8ada-4662-b03c-95d6a7930361" providerId="ADAL" clId="{B413F202-E647-4004-972C-CED647132345}" dt="2024-05-30T10:09:18.230" v="295" actId="478"/>
          <ac:spMkLst>
            <pc:docMk/>
            <pc:sldMk cId="525713061" sldId="1437"/>
            <ac:spMk id="67" creationId="{00000000-0000-0000-0000-000000000000}"/>
          </ac:spMkLst>
        </pc:spChg>
        <pc:spChg chg="del">
          <ac:chgData name="Gislaine Marie" userId="608391a0-8ada-4662-b03c-95d6a7930361" providerId="ADAL" clId="{B413F202-E647-4004-972C-CED647132345}" dt="2024-05-30T10:09:18.230" v="295" actId="478"/>
          <ac:spMkLst>
            <pc:docMk/>
            <pc:sldMk cId="525713061" sldId="1437"/>
            <ac:spMk id="68" creationId="{00000000-0000-0000-0000-000000000000}"/>
          </ac:spMkLst>
        </pc:spChg>
        <pc:spChg chg="del">
          <ac:chgData name="Gislaine Marie" userId="608391a0-8ada-4662-b03c-95d6a7930361" providerId="ADAL" clId="{B413F202-E647-4004-972C-CED647132345}" dt="2024-05-30T10:09:18.230" v="295" actId="478"/>
          <ac:spMkLst>
            <pc:docMk/>
            <pc:sldMk cId="525713061" sldId="1437"/>
            <ac:spMk id="69" creationId="{00000000-0000-0000-0000-000000000000}"/>
          </ac:spMkLst>
        </pc:spChg>
        <pc:spChg chg="del">
          <ac:chgData name="Gislaine Marie" userId="608391a0-8ada-4662-b03c-95d6a7930361" providerId="ADAL" clId="{B413F202-E647-4004-972C-CED647132345}" dt="2024-05-30T10:09:18.230" v="295" actId="478"/>
          <ac:spMkLst>
            <pc:docMk/>
            <pc:sldMk cId="525713061" sldId="1437"/>
            <ac:spMk id="70" creationId="{00000000-0000-0000-0000-000000000000}"/>
          </ac:spMkLst>
        </pc:spChg>
        <pc:spChg chg="del">
          <ac:chgData name="Gislaine Marie" userId="608391a0-8ada-4662-b03c-95d6a7930361" providerId="ADAL" clId="{B413F202-E647-4004-972C-CED647132345}" dt="2024-05-30T10:09:18.230" v="295" actId="478"/>
          <ac:spMkLst>
            <pc:docMk/>
            <pc:sldMk cId="525713061" sldId="1437"/>
            <ac:spMk id="75" creationId="{00000000-0000-0000-0000-000000000000}"/>
          </ac:spMkLst>
        </pc:spChg>
        <pc:spChg chg="del">
          <ac:chgData name="Gislaine Marie" userId="608391a0-8ada-4662-b03c-95d6a7930361" providerId="ADAL" clId="{B413F202-E647-4004-972C-CED647132345}" dt="2024-05-30T10:09:18.230" v="295" actId="478"/>
          <ac:spMkLst>
            <pc:docMk/>
            <pc:sldMk cId="525713061" sldId="1437"/>
            <ac:spMk id="79" creationId="{00000000-0000-0000-0000-000000000000}"/>
          </ac:spMkLst>
        </pc:spChg>
        <pc:spChg chg="del">
          <ac:chgData name="Gislaine Marie" userId="608391a0-8ada-4662-b03c-95d6a7930361" providerId="ADAL" clId="{B413F202-E647-4004-972C-CED647132345}" dt="2024-05-30T10:09:18.230" v="295" actId="478"/>
          <ac:spMkLst>
            <pc:docMk/>
            <pc:sldMk cId="525713061" sldId="1437"/>
            <ac:spMk id="94" creationId="{00000000-0000-0000-0000-000000000000}"/>
          </ac:spMkLst>
        </pc:spChg>
        <pc:spChg chg="add mod">
          <ac:chgData name="Gislaine Marie" userId="608391a0-8ada-4662-b03c-95d6a7930361" providerId="ADAL" clId="{B413F202-E647-4004-972C-CED647132345}" dt="2024-05-30T10:09:34.102" v="299" actId="404"/>
          <ac:spMkLst>
            <pc:docMk/>
            <pc:sldMk cId="525713061" sldId="1437"/>
            <ac:spMk id="2048" creationId="{0C2B86A2-475C-B902-4B7D-CCA273A9EF5E}"/>
          </ac:spMkLst>
        </pc:spChg>
        <pc:spChg chg="add mod">
          <ac:chgData name="Gislaine Marie" userId="608391a0-8ada-4662-b03c-95d6a7930361" providerId="ADAL" clId="{B413F202-E647-4004-972C-CED647132345}" dt="2024-05-30T10:09:34.102" v="299" actId="404"/>
          <ac:spMkLst>
            <pc:docMk/>
            <pc:sldMk cId="525713061" sldId="1437"/>
            <ac:spMk id="2049" creationId="{9CAA1E63-BEE5-0849-D347-D51930DADC2D}"/>
          </ac:spMkLst>
        </pc:spChg>
        <pc:spChg chg="add mod">
          <ac:chgData name="Gislaine Marie" userId="608391a0-8ada-4662-b03c-95d6a7930361" providerId="ADAL" clId="{B413F202-E647-4004-972C-CED647132345}" dt="2024-05-30T10:09:34.102" v="299" actId="404"/>
          <ac:spMkLst>
            <pc:docMk/>
            <pc:sldMk cId="525713061" sldId="1437"/>
            <ac:spMk id="2052" creationId="{D4BFF0F0-E263-80CF-E221-FCC438FD88A9}"/>
          </ac:spMkLst>
        </pc:spChg>
        <pc:spChg chg="add mod">
          <ac:chgData name="Gislaine Marie" userId="608391a0-8ada-4662-b03c-95d6a7930361" providerId="ADAL" clId="{B413F202-E647-4004-972C-CED647132345}" dt="2024-05-30T10:09:34.102" v="299" actId="404"/>
          <ac:spMkLst>
            <pc:docMk/>
            <pc:sldMk cId="525713061" sldId="1437"/>
            <ac:spMk id="2056" creationId="{6A8E9A12-90CD-27F3-9164-CB952CD354AF}"/>
          </ac:spMkLst>
        </pc:spChg>
        <pc:spChg chg="add mod">
          <ac:chgData name="Gislaine Marie" userId="608391a0-8ada-4662-b03c-95d6a7930361" providerId="ADAL" clId="{B413F202-E647-4004-972C-CED647132345}" dt="2024-05-30T10:09:34.102" v="299" actId="404"/>
          <ac:spMkLst>
            <pc:docMk/>
            <pc:sldMk cId="525713061" sldId="1437"/>
            <ac:spMk id="2057" creationId="{D4538BB8-F190-2EA1-FA84-06A9AEECD3B8}"/>
          </ac:spMkLst>
        </pc:spChg>
        <pc:spChg chg="add mod">
          <ac:chgData name="Gislaine Marie" userId="608391a0-8ada-4662-b03c-95d6a7930361" providerId="ADAL" clId="{B413F202-E647-4004-972C-CED647132345}" dt="2024-05-30T10:09:34.102" v="299" actId="404"/>
          <ac:spMkLst>
            <pc:docMk/>
            <pc:sldMk cId="525713061" sldId="1437"/>
            <ac:spMk id="2058" creationId="{62FB269C-3313-FFE8-6689-FFB1A55B2200}"/>
          </ac:spMkLst>
        </pc:spChg>
        <pc:spChg chg="add mod">
          <ac:chgData name="Gislaine Marie" userId="608391a0-8ada-4662-b03c-95d6a7930361" providerId="ADAL" clId="{B413F202-E647-4004-972C-CED647132345}" dt="2024-05-30T10:09:34.102" v="299" actId="404"/>
          <ac:spMkLst>
            <pc:docMk/>
            <pc:sldMk cId="525713061" sldId="1437"/>
            <ac:spMk id="2059" creationId="{0B6CD2C7-4705-E0A7-6978-F75683220342}"/>
          </ac:spMkLst>
        </pc:spChg>
        <pc:spChg chg="add mod">
          <ac:chgData name="Gislaine Marie" userId="608391a0-8ada-4662-b03c-95d6a7930361" providerId="ADAL" clId="{B413F202-E647-4004-972C-CED647132345}" dt="2024-05-30T10:09:34.102" v="299" actId="404"/>
          <ac:spMkLst>
            <pc:docMk/>
            <pc:sldMk cId="525713061" sldId="1437"/>
            <ac:spMk id="2060" creationId="{FC1C7930-F701-38CA-F457-9DF9492E7911}"/>
          </ac:spMkLst>
        </pc:spChg>
        <pc:spChg chg="add mod">
          <ac:chgData name="Gislaine Marie" userId="608391a0-8ada-4662-b03c-95d6a7930361" providerId="ADAL" clId="{B413F202-E647-4004-972C-CED647132345}" dt="2024-05-30T10:09:34.102" v="299" actId="404"/>
          <ac:spMkLst>
            <pc:docMk/>
            <pc:sldMk cId="525713061" sldId="1437"/>
            <ac:spMk id="2061" creationId="{65D8D07D-B8E3-D2F5-0A58-EA78FE3900C6}"/>
          </ac:spMkLst>
        </pc:spChg>
        <pc:spChg chg="add mod">
          <ac:chgData name="Gislaine Marie" userId="608391a0-8ada-4662-b03c-95d6a7930361" providerId="ADAL" clId="{B413F202-E647-4004-972C-CED647132345}" dt="2024-05-30T10:09:34.102" v="299" actId="404"/>
          <ac:spMkLst>
            <pc:docMk/>
            <pc:sldMk cId="525713061" sldId="1437"/>
            <ac:spMk id="2063" creationId="{7A4A43D4-0D8A-D68F-DF01-FB3666A70D14}"/>
          </ac:spMkLst>
        </pc:spChg>
        <pc:spChg chg="add mod">
          <ac:chgData name="Gislaine Marie" userId="608391a0-8ada-4662-b03c-95d6a7930361" providerId="ADAL" clId="{B413F202-E647-4004-972C-CED647132345}" dt="2024-05-30T10:09:34.102" v="299" actId="404"/>
          <ac:spMkLst>
            <pc:docMk/>
            <pc:sldMk cId="525713061" sldId="1437"/>
            <ac:spMk id="2064" creationId="{B03EF969-9782-D924-F5AB-EC777355C23B}"/>
          </ac:spMkLst>
        </pc:spChg>
        <pc:spChg chg="add mod">
          <ac:chgData name="Gislaine Marie" userId="608391a0-8ada-4662-b03c-95d6a7930361" providerId="ADAL" clId="{B413F202-E647-4004-972C-CED647132345}" dt="2024-05-30T10:09:34.102" v="299" actId="404"/>
          <ac:spMkLst>
            <pc:docMk/>
            <pc:sldMk cId="525713061" sldId="1437"/>
            <ac:spMk id="2065" creationId="{54E2E376-D078-48BF-2F88-2E95FFBCC40B}"/>
          </ac:spMkLst>
        </pc:spChg>
        <pc:spChg chg="add mod">
          <ac:chgData name="Gislaine Marie" userId="608391a0-8ada-4662-b03c-95d6a7930361" providerId="ADAL" clId="{B413F202-E647-4004-972C-CED647132345}" dt="2024-05-30T10:09:34.102" v="299" actId="404"/>
          <ac:spMkLst>
            <pc:docMk/>
            <pc:sldMk cId="525713061" sldId="1437"/>
            <ac:spMk id="2066" creationId="{9F683FDA-52FA-7CF1-FB2E-79ED37EE5C62}"/>
          </ac:spMkLst>
        </pc:spChg>
        <pc:spChg chg="add mod">
          <ac:chgData name="Gislaine Marie" userId="608391a0-8ada-4662-b03c-95d6a7930361" providerId="ADAL" clId="{B413F202-E647-4004-972C-CED647132345}" dt="2024-05-30T10:09:41.130" v="301" actId="20577"/>
          <ac:spMkLst>
            <pc:docMk/>
            <pc:sldMk cId="525713061" sldId="1437"/>
            <ac:spMk id="2067" creationId="{46D23C28-39B6-572C-EF1D-744C81E4FD37}"/>
          </ac:spMkLst>
        </pc:spChg>
        <pc:grpChg chg="del">
          <ac:chgData name="Gislaine Marie" userId="608391a0-8ada-4662-b03c-95d6a7930361" providerId="ADAL" clId="{B413F202-E647-4004-972C-CED647132345}" dt="2024-05-30T10:09:18.230" v="295" actId="478"/>
          <ac:grpSpMkLst>
            <pc:docMk/>
            <pc:sldMk cId="525713061" sldId="1437"/>
            <ac:grpSpMk id="17" creationId="{00000000-0000-0000-0000-000000000000}"/>
          </ac:grpSpMkLst>
        </pc:grpChg>
        <pc:picChg chg="del">
          <ac:chgData name="Gislaine Marie" userId="608391a0-8ada-4662-b03c-95d6a7930361" providerId="ADAL" clId="{B413F202-E647-4004-972C-CED647132345}" dt="2024-05-30T10:09:18.230" v="295" actId="478"/>
          <ac:picMkLst>
            <pc:docMk/>
            <pc:sldMk cId="525713061" sldId="1437"/>
            <ac:picMk id="2050" creationId="{00000000-0000-0000-0000-000000000000}"/>
          </ac:picMkLst>
        </pc:picChg>
        <pc:picChg chg="del">
          <ac:chgData name="Gislaine Marie" userId="608391a0-8ada-4662-b03c-95d6a7930361" providerId="ADAL" clId="{B413F202-E647-4004-972C-CED647132345}" dt="2024-05-30T10:09:18.230" v="295" actId="478"/>
          <ac:picMkLst>
            <pc:docMk/>
            <pc:sldMk cId="525713061" sldId="1437"/>
            <ac:picMk id="2051" creationId="{00000000-0000-0000-0000-000000000000}"/>
          </ac:picMkLst>
        </pc:picChg>
        <pc:cxnChg chg="del">
          <ac:chgData name="Gislaine Marie" userId="608391a0-8ada-4662-b03c-95d6a7930361" providerId="ADAL" clId="{B413F202-E647-4004-972C-CED647132345}" dt="2024-05-30T10:09:18.230" v="295" actId="478"/>
          <ac:cxnSpMkLst>
            <pc:docMk/>
            <pc:sldMk cId="525713061" sldId="1437"/>
            <ac:cxnSpMk id="3"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4"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6"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7"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10"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12"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13"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14"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15"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22" creationId="{D8241DCE-6361-98F7-EACD-EDCDDC477829}"/>
          </ac:cxnSpMkLst>
        </pc:cxnChg>
        <pc:cxnChg chg="add mod">
          <ac:chgData name="Gislaine Marie" userId="608391a0-8ada-4662-b03c-95d6a7930361" providerId="ADAL" clId="{B413F202-E647-4004-972C-CED647132345}" dt="2024-05-30T10:09:23.583" v="297" actId="1076"/>
          <ac:cxnSpMkLst>
            <pc:docMk/>
            <pc:sldMk cId="525713061" sldId="1437"/>
            <ac:cxnSpMk id="25" creationId="{91B7FBE7-6718-EAFC-DB1A-748BA5193829}"/>
          </ac:cxnSpMkLst>
        </pc:cxnChg>
        <pc:cxnChg chg="add mod">
          <ac:chgData name="Gislaine Marie" userId="608391a0-8ada-4662-b03c-95d6a7930361" providerId="ADAL" clId="{B413F202-E647-4004-972C-CED647132345}" dt="2024-05-30T10:09:23.583" v="297" actId="1076"/>
          <ac:cxnSpMkLst>
            <pc:docMk/>
            <pc:sldMk cId="525713061" sldId="1437"/>
            <ac:cxnSpMk id="26" creationId="{FECBF613-BDF1-3145-CA39-57C21D1EC792}"/>
          </ac:cxnSpMkLst>
        </pc:cxnChg>
        <pc:cxnChg chg="add mod">
          <ac:chgData name="Gislaine Marie" userId="608391a0-8ada-4662-b03c-95d6a7930361" providerId="ADAL" clId="{B413F202-E647-4004-972C-CED647132345}" dt="2024-05-30T10:09:23.583" v="297" actId="1076"/>
          <ac:cxnSpMkLst>
            <pc:docMk/>
            <pc:sldMk cId="525713061" sldId="1437"/>
            <ac:cxnSpMk id="27" creationId="{7920D648-C8B9-BB13-42D4-96A86867D595}"/>
          </ac:cxnSpMkLst>
        </pc:cxnChg>
        <pc:cxnChg chg="del">
          <ac:chgData name="Gislaine Marie" userId="608391a0-8ada-4662-b03c-95d6a7930361" providerId="ADAL" clId="{B413F202-E647-4004-972C-CED647132345}" dt="2024-05-30T10:09:18.230" v="295" actId="478"/>
          <ac:cxnSpMkLst>
            <pc:docMk/>
            <pc:sldMk cId="525713061" sldId="1437"/>
            <ac:cxnSpMk id="43"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44"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45"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46"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48"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64"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65"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66" creationId="{00000000-0000-0000-0000-000000000000}"/>
          </ac:cxnSpMkLst>
        </pc:cxnChg>
        <pc:cxnChg chg="del">
          <ac:chgData name="Gislaine Marie" userId="608391a0-8ada-4662-b03c-95d6a7930361" providerId="ADAL" clId="{B413F202-E647-4004-972C-CED647132345}" dt="2024-05-30T10:09:18.230" v="295" actId="478"/>
          <ac:cxnSpMkLst>
            <pc:docMk/>
            <pc:sldMk cId="525713061" sldId="1437"/>
            <ac:cxnSpMk id="76" creationId="{00000000-0000-0000-0000-000000000000}"/>
          </ac:cxnSpMkLst>
        </pc:cxnChg>
        <pc:cxnChg chg="add mod">
          <ac:chgData name="Gislaine Marie" userId="608391a0-8ada-4662-b03c-95d6a7930361" providerId="ADAL" clId="{B413F202-E647-4004-972C-CED647132345}" dt="2024-05-30T10:09:23.583" v="297" actId="1076"/>
          <ac:cxnSpMkLst>
            <pc:docMk/>
            <pc:sldMk cId="525713061" sldId="1437"/>
            <ac:cxnSpMk id="2053" creationId="{764A13AB-0027-0908-93C1-DF0C34BA7D58}"/>
          </ac:cxnSpMkLst>
        </pc:cxnChg>
        <pc:cxnChg chg="add mod">
          <ac:chgData name="Gislaine Marie" userId="608391a0-8ada-4662-b03c-95d6a7930361" providerId="ADAL" clId="{B413F202-E647-4004-972C-CED647132345}" dt="2024-05-30T10:09:23.583" v="297" actId="1076"/>
          <ac:cxnSpMkLst>
            <pc:docMk/>
            <pc:sldMk cId="525713061" sldId="1437"/>
            <ac:cxnSpMk id="2054" creationId="{F8D8BE36-604B-22EF-32EB-8F377EBC3041}"/>
          </ac:cxnSpMkLst>
        </pc:cxnChg>
        <pc:cxnChg chg="add mod">
          <ac:chgData name="Gislaine Marie" userId="608391a0-8ada-4662-b03c-95d6a7930361" providerId="ADAL" clId="{B413F202-E647-4004-972C-CED647132345}" dt="2024-05-30T10:09:23.583" v="297" actId="1076"/>
          <ac:cxnSpMkLst>
            <pc:docMk/>
            <pc:sldMk cId="525713061" sldId="1437"/>
            <ac:cxnSpMk id="2055" creationId="{92EBD9CD-5F87-5821-4157-388BEF1DDB89}"/>
          </ac:cxnSpMkLst>
        </pc:cxnChg>
        <pc:cxnChg chg="add mod">
          <ac:chgData name="Gislaine Marie" userId="608391a0-8ada-4662-b03c-95d6a7930361" providerId="ADAL" clId="{B413F202-E647-4004-972C-CED647132345}" dt="2024-05-30T10:09:23.583" v="297" actId="1076"/>
          <ac:cxnSpMkLst>
            <pc:docMk/>
            <pc:sldMk cId="525713061" sldId="1437"/>
            <ac:cxnSpMk id="2062" creationId="{80116246-D323-6D7F-492C-5ACE41FC8FE5}"/>
          </ac:cxnSpMkLst>
        </pc:cxnChg>
      </pc:sldChg>
      <pc:sldChg chg="addSp delSp modSp add mod modClrScheme chgLayout">
        <pc:chgData name="Gislaine Marie" userId="608391a0-8ada-4662-b03c-95d6a7930361" providerId="ADAL" clId="{B413F202-E647-4004-972C-CED647132345}" dt="2024-05-30T10:11:27.215" v="321" actId="14100"/>
        <pc:sldMkLst>
          <pc:docMk/>
          <pc:sldMk cId="4252277871" sldId="1438"/>
        </pc:sldMkLst>
        <pc:spChg chg="del">
          <ac:chgData name="Gislaine Marie" userId="608391a0-8ada-4662-b03c-95d6a7930361" providerId="ADAL" clId="{B413F202-E647-4004-972C-CED647132345}" dt="2024-05-30T10:10:05.383" v="305" actId="478"/>
          <ac:spMkLst>
            <pc:docMk/>
            <pc:sldMk cId="4252277871" sldId="1438"/>
            <ac:spMk id="2" creationId="{6622B1B8-F531-A18A-FDEC-9AE1AC2DDDFD}"/>
          </ac:spMkLst>
        </pc:spChg>
        <pc:spChg chg="mod">
          <ac:chgData name="Gislaine Marie" userId="608391a0-8ada-4662-b03c-95d6a7930361" providerId="ADAL" clId="{B413F202-E647-4004-972C-CED647132345}" dt="2024-05-30T10:10:37.754" v="311" actId="404"/>
          <ac:spMkLst>
            <pc:docMk/>
            <pc:sldMk cId="4252277871" sldId="1438"/>
            <ac:spMk id="4" creationId="{00000000-0000-0000-0000-000000000000}"/>
          </ac:spMkLst>
        </pc:spChg>
        <pc:spChg chg="mod ord">
          <ac:chgData name="Gislaine Marie" userId="608391a0-8ada-4662-b03c-95d6a7930361" providerId="ADAL" clId="{B413F202-E647-4004-972C-CED647132345}" dt="2024-05-30T10:10:22.677" v="309" actId="14100"/>
          <ac:spMkLst>
            <pc:docMk/>
            <pc:sldMk cId="4252277871" sldId="1438"/>
            <ac:spMk id="5" creationId="{69F48DD0-72DE-00C5-DE0C-005CAE4A9E8E}"/>
          </ac:spMkLst>
        </pc:spChg>
        <pc:spChg chg="add mod">
          <ac:chgData name="Gislaine Marie" userId="608391a0-8ada-4662-b03c-95d6a7930361" providerId="ADAL" clId="{B413F202-E647-4004-972C-CED647132345}" dt="2024-05-30T10:10:57.126" v="316" actId="14100"/>
          <ac:spMkLst>
            <pc:docMk/>
            <pc:sldMk cId="4252277871" sldId="1438"/>
            <ac:spMk id="7" creationId="{00000000-0000-0000-0000-000000000000}"/>
          </ac:spMkLst>
        </pc:spChg>
        <pc:spChg chg="del">
          <ac:chgData name="Gislaine Marie" userId="608391a0-8ada-4662-b03c-95d6a7930361" providerId="ADAL" clId="{B413F202-E647-4004-972C-CED647132345}" dt="2024-05-30T10:10:05.383" v="305" actId="478"/>
          <ac:spMkLst>
            <pc:docMk/>
            <pc:sldMk cId="4252277871" sldId="1438"/>
            <ac:spMk id="8" creationId="{FD056D97-ACEF-2D0F-A65C-908B73E606CC}"/>
          </ac:spMkLst>
        </pc:spChg>
        <pc:spChg chg="add mod">
          <ac:chgData name="Gislaine Marie" userId="608391a0-8ada-4662-b03c-95d6a7930361" providerId="ADAL" clId="{B413F202-E647-4004-972C-CED647132345}" dt="2024-05-30T10:11:27.215" v="321" actId="14100"/>
          <ac:spMkLst>
            <pc:docMk/>
            <pc:sldMk cId="4252277871" sldId="1438"/>
            <ac:spMk id="9" creationId="{00000000-0000-0000-0000-000000000000}"/>
          </ac:spMkLst>
        </pc:spChg>
        <pc:spChg chg="mod">
          <ac:chgData name="Gislaine Marie" userId="608391a0-8ada-4662-b03c-95d6a7930361" providerId="ADAL" clId="{B413F202-E647-4004-972C-CED647132345}" dt="2024-05-30T10:10:37.754" v="311" actId="404"/>
          <ac:spMkLst>
            <pc:docMk/>
            <pc:sldMk cId="4252277871" sldId="1438"/>
            <ac:spMk id="22" creationId="{00000000-0000-0000-0000-000000000000}"/>
          </ac:spMkLst>
        </pc:spChg>
        <pc:spChg chg="del">
          <ac:chgData name="Gislaine Marie" userId="608391a0-8ada-4662-b03c-95d6a7930361" providerId="ADAL" clId="{B413F202-E647-4004-972C-CED647132345}" dt="2024-05-30T10:10:05.383" v="305" actId="478"/>
          <ac:spMkLst>
            <pc:docMk/>
            <pc:sldMk cId="4252277871" sldId="1438"/>
            <ac:spMk id="24" creationId="{565D60E4-80F5-471D-02E2-022DBDA5FC43}"/>
          </ac:spMkLst>
        </pc:spChg>
        <pc:spChg chg="del">
          <ac:chgData name="Gislaine Marie" userId="608391a0-8ada-4662-b03c-95d6a7930361" providerId="ADAL" clId="{B413F202-E647-4004-972C-CED647132345}" dt="2024-05-30T10:10:05.383" v="305" actId="478"/>
          <ac:spMkLst>
            <pc:docMk/>
            <pc:sldMk cId="4252277871" sldId="1438"/>
            <ac:spMk id="28" creationId="{7F915935-724D-5329-D4CC-7DD083F5A829}"/>
          </ac:spMkLst>
        </pc:spChg>
        <pc:spChg chg="del">
          <ac:chgData name="Gislaine Marie" userId="608391a0-8ada-4662-b03c-95d6a7930361" providerId="ADAL" clId="{B413F202-E647-4004-972C-CED647132345}" dt="2024-05-30T10:10:05.383" v="305" actId="478"/>
          <ac:spMkLst>
            <pc:docMk/>
            <pc:sldMk cId="4252277871" sldId="1438"/>
            <ac:spMk id="29" creationId="{AEBC7460-794C-C7C8-8E7D-192C673DCF60}"/>
          </ac:spMkLst>
        </pc:spChg>
        <pc:spChg chg="del">
          <ac:chgData name="Gislaine Marie" userId="608391a0-8ada-4662-b03c-95d6a7930361" providerId="ADAL" clId="{B413F202-E647-4004-972C-CED647132345}" dt="2024-05-30T10:10:05.383" v="305" actId="478"/>
          <ac:spMkLst>
            <pc:docMk/>
            <pc:sldMk cId="4252277871" sldId="1438"/>
            <ac:spMk id="30" creationId="{9CF526E8-3CA2-81B0-2D51-6D29DAFF3710}"/>
          </ac:spMkLst>
        </pc:spChg>
        <pc:spChg chg="del">
          <ac:chgData name="Gislaine Marie" userId="608391a0-8ada-4662-b03c-95d6a7930361" providerId="ADAL" clId="{B413F202-E647-4004-972C-CED647132345}" dt="2024-05-30T10:10:05.383" v="305" actId="478"/>
          <ac:spMkLst>
            <pc:docMk/>
            <pc:sldMk cId="4252277871" sldId="1438"/>
            <ac:spMk id="31" creationId="{7C8AB913-C33A-2C40-BD21-ED862E361BCB}"/>
          </ac:spMkLst>
        </pc:spChg>
        <pc:spChg chg="del">
          <ac:chgData name="Gislaine Marie" userId="608391a0-8ada-4662-b03c-95d6a7930361" providerId="ADAL" clId="{B413F202-E647-4004-972C-CED647132345}" dt="2024-05-30T10:10:05.383" v="305" actId="478"/>
          <ac:spMkLst>
            <pc:docMk/>
            <pc:sldMk cId="4252277871" sldId="1438"/>
            <ac:spMk id="2048" creationId="{0C2B86A2-475C-B902-4B7D-CCA273A9EF5E}"/>
          </ac:spMkLst>
        </pc:spChg>
        <pc:spChg chg="del">
          <ac:chgData name="Gislaine Marie" userId="608391a0-8ada-4662-b03c-95d6a7930361" providerId="ADAL" clId="{B413F202-E647-4004-972C-CED647132345}" dt="2024-05-30T10:10:05.383" v="305" actId="478"/>
          <ac:spMkLst>
            <pc:docMk/>
            <pc:sldMk cId="4252277871" sldId="1438"/>
            <ac:spMk id="2049" creationId="{9CAA1E63-BEE5-0849-D347-D51930DADC2D}"/>
          </ac:spMkLst>
        </pc:spChg>
        <pc:spChg chg="del">
          <ac:chgData name="Gislaine Marie" userId="608391a0-8ada-4662-b03c-95d6a7930361" providerId="ADAL" clId="{B413F202-E647-4004-972C-CED647132345}" dt="2024-05-30T10:10:05.383" v="305" actId="478"/>
          <ac:spMkLst>
            <pc:docMk/>
            <pc:sldMk cId="4252277871" sldId="1438"/>
            <ac:spMk id="2052" creationId="{D4BFF0F0-E263-80CF-E221-FCC438FD88A9}"/>
          </ac:spMkLst>
        </pc:spChg>
        <pc:spChg chg="del">
          <ac:chgData name="Gislaine Marie" userId="608391a0-8ada-4662-b03c-95d6a7930361" providerId="ADAL" clId="{B413F202-E647-4004-972C-CED647132345}" dt="2024-05-30T10:10:05.383" v="305" actId="478"/>
          <ac:spMkLst>
            <pc:docMk/>
            <pc:sldMk cId="4252277871" sldId="1438"/>
            <ac:spMk id="2056" creationId="{6A8E9A12-90CD-27F3-9164-CB952CD354AF}"/>
          </ac:spMkLst>
        </pc:spChg>
        <pc:spChg chg="del">
          <ac:chgData name="Gislaine Marie" userId="608391a0-8ada-4662-b03c-95d6a7930361" providerId="ADAL" clId="{B413F202-E647-4004-972C-CED647132345}" dt="2024-05-30T10:10:05.383" v="305" actId="478"/>
          <ac:spMkLst>
            <pc:docMk/>
            <pc:sldMk cId="4252277871" sldId="1438"/>
            <ac:spMk id="2057" creationId="{D4538BB8-F190-2EA1-FA84-06A9AEECD3B8}"/>
          </ac:spMkLst>
        </pc:spChg>
        <pc:spChg chg="del">
          <ac:chgData name="Gislaine Marie" userId="608391a0-8ada-4662-b03c-95d6a7930361" providerId="ADAL" clId="{B413F202-E647-4004-972C-CED647132345}" dt="2024-05-30T10:10:05.383" v="305" actId="478"/>
          <ac:spMkLst>
            <pc:docMk/>
            <pc:sldMk cId="4252277871" sldId="1438"/>
            <ac:spMk id="2058" creationId="{62FB269C-3313-FFE8-6689-FFB1A55B2200}"/>
          </ac:spMkLst>
        </pc:spChg>
        <pc:spChg chg="del">
          <ac:chgData name="Gislaine Marie" userId="608391a0-8ada-4662-b03c-95d6a7930361" providerId="ADAL" clId="{B413F202-E647-4004-972C-CED647132345}" dt="2024-05-30T10:10:05.383" v="305" actId="478"/>
          <ac:spMkLst>
            <pc:docMk/>
            <pc:sldMk cId="4252277871" sldId="1438"/>
            <ac:spMk id="2059" creationId="{0B6CD2C7-4705-E0A7-6978-F75683220342}"/>
          </ac:spMkLst>
        </pc:spChg>
        <pc:spChg chg="del">
          <ac:chgData name="Gislaine Marie" userId="608391a0-8ada-4662-b03c-95d6a7930361" providerId="ADAL" clId="{B413F202-E647-4004-972C-CED647132345}" dt="2024-05-30T10:10:05.383" v="305" actId="478"/>
          <ac:spMkLst>
            <pc:docMk/>
            <pc:sldMk cId="4252277871" sldId="1438"/>
            <ac:spMk id="2060" creationId="{FC1C7930-F701-38CA-F457-9DF9492E7911}"/>
          </ac:spMkLst>
        </pc:spChg>
        <pc:spChg chg="del">
          <ac:chgData name="Gislaine Marie" userId="608391a0-8ada-4662-b03c-95d6a7930361" providerId="ADAL" clId="{B413F202-E647-4004-972C-CED647132345}" dt="2024-05-30T10:10:05.383" v="305" actId="478"/>
          <ac:spMkLst>
            <pc:docMk/>
            <pc:sldMk cId="4252277871" sldId="1438"/>
            <ac:spMk id="2061" creationId="{65D8D07D-B8E3-D2F5-0A58-EA78FE3900C6}"/>
          </ac:spMkLst>
        </pc:spChg>
        <pc:spChg chg="del">
          <ac:chgData name="Gislaine Marie" userId="608391a0-8ada-4662-b03c-95d6a7930361" providerId="ADAL" clId="{B413F202-E647-4004-972C-CED647132345}" dt="2024-05-30T10:10:05.383" v="305" actId="478"/>
          <ac:spMkLst>
            <pc:docMk/>
            <pc:sldMk cId="4252277871" sldId="1438"/>
            <ac:spMk id="2063" creationId="{7A4A43D4-0D8A-D68F-DF01-FB3666A70D14}"/>
          </ac:spMkLst>
        </pc:spChg>
        <pc:spChg chg="del">
          <ac:chgData name="Gislaine Marie" userId="608391a0-8ada-4662-b03c-95d6a7930361" providerId="ADAL" clId="{B413F202-E647-4004-972C-CED647132345}" dt="2024-05-30T10:10:05.383" v="305" actId="478"/>
          <ac:spMkLst>
            <pc:docMk/>
            <pc:sldMk cId="4252277871" sldId="1438"/>
            <ac:spMk id="2064" creationId="{B03EF969-9782-D924-F5AB-EC777355C23B}"/>
          </ac:spMkLst>
        </pc:spChg>
        <pc:spChg chg="del">
          <ac:chgData name="Gislaine Marie" userId="608391a0-8ada-4662-b03c-95d6a7930361" providerId="ADAL" clId="{B413F202-E647-4004-972C-CED647132345}" dt="2024-05-30T10:10:05.383" v="305" actId="478"/>
          <ac:spMkLst>
            <pc:docMk/>
            <pc:sldMk cId="4252277871" sldId="1438"/>
            <ac:spMk id="2065" creationId="{54E2E376-D078-48BF-2F88-2E95FFBCC40B}"/>
          </ac:spMkLst>
        </pc:spChg>
        <pc:spChg chg="del">
          <ac:chgData name="Gislaine Marie" userId="608391a0-8ada-4662-b03c-95d6a7930361" providerId="ADAL" clId="{B413F202-E647-4004-972C-CED647132345}" dt="2024-05-30T10:10:05.383" v="305" actId="478"/>
          <ac:spMkLst>
            <pc:docMk/>
            <pc:sldMk cId="4252277871" sldId="1438"/>
            <ac:spMk id="2066" creationId="{9F683FDA-52FA-7CF1-FB2E-79ED37EE5C62}"/>
          </ac:spMkLst>
        </pc:spChg>
        <pc:spChg chg="del">
          <ac:chgData name="Gislaine Marie" userId="608391a0-8ada-4662-b03c-95d6a7930361" providerId="ADAL" clId="{B413F202-E647-4004-972C-CED647132345}" dt="2024-05-30T10:10:05.383" v="305" actId="478"/>
          <ac:spMkLst>
            <pc:docMk/>
            <pc:sldMk cId="4252277871" sldId="1438"/>
            <ac:spMk id="2067" creationId="{46D23C28-39B6-572C-EF1D-744C81E4FD37}"/>
          </ac:spMkLst>
        </pc:spChg>
        <pc:grpChg chg="add mod">
          <ac:chgData name="Gislaine Marie" userId="608391a0-8ada-4662-b03c-95d6a7930361" providerId="ADAL" clId="{B413F202-E647-4004-972C-CED647132345}" dt="2024-05-30T10:10:37.754" v="311" actId="404"/>
          <ac:grpSpMkLst>
            <pc:docMk/>
            <pc:sldMk cId="4252277871" sldId="1438"/>
            <ac:grpSpMk id="3" creationId="{00000000-0000-0000-0000-000000000000}"/>
          </ac:grpSpMkLst>
        </pc:grpChg>
        <pc:grpChg chg="mod">
          <ac:chgData name="Gislaine Marie" userId="608391a0-8ada-4662-b03c-95d6a7930361" providerId="ADAL" clId="{B413F202-E647-4004-972C-CED647132345}" dt="2024-05-30T10:10:37.754" v="311" actId="404"/>
          <ac:grpSpMkLst>
            <pc:docMk/>
            <pc:sldMk cId="4252277871" sldId="1438"/>
            <ac:grpSpMk id="6" creationId="{00000000-0000-0000-0000-000000000000}"/>
          </ac:grpSpMkLst>
        </pc:grpChg>
        <pc:grpChg chg="mod">
          <ac:chgData name="Gislaine Marie" userId="608391a0-8ada-4662-b03c-95d6a7930361" providerId="ADAL" clId="{B413F202-E647-4004-972C-CED647132345}" dt="2024-05-30T10:10:37.754" v="311" actId="404"/>
          <ac:grpSpMkLst>
            <pc:docMk/>
            <pc:sldMk cId="4252277871" sldId="1438"/>
            <ac:grpSpMk id="10" creationId="{00000000-0000-0000-0000-000000000000}"/>
          </ac:grpSpMkLst>
        </pc:grpChg>
        <pc:grpChg chg="mod">
          <ac:chgData name="Gislaine Marie" userId="608391a0-8ada-4662-b03c-95d6a7930361" providerId="ADAL" clId="{B413F202-E647-4004-972C-CED647132345}" dt="2024-05-30T10:10:37.754" v="311" actId="404"/>
          <ac:grpSpMkLst>
            <pc:docMk/>
            <pc:sldMk cId="4252277871" sldId="1438"/>
            <ac:grpSpMk id="21" creationId="{00000000-0000-0000-0000-000000000000}"/>
          </ac:grpSpMkLst>
        </pc:grpChg>
        <pc:grpChg chg="mod">
          <ac:chgData name="Gislaine Marie" userId="608391a0-8ada-4662-b03c-95d6a7930361" providerId="ADAL" clId="{B413F202-E647-4004-972C-CED647132345}" dt="2024-05-30T10:10:37.754" v="311" actId="404"/>
          <ac:grpSpMkLst>
            <pc:docMk/>
            <pc:sldMk cId="4252277871" sldId="1438"/>
            <ac:grpSpMk id="23" creationId="{00000000-0000-0000-0000-000000000000}"/>
          </ac:grpSpMkLst>
        </pc:grpChg>
        <pc:picChg chg="mod">
          <ac:chgData name="Gislaine Marie" userId="608391a0-8ada-4662-b03c-95d6a7930361" providerId="ADAL" clId="{B413F202-E647-4004-972C-CED647132345}" dt="2024-05-30T10:10:37.754" v="311" actId="404"/>
          <ac:picMkLst>
            <pc:docMk/>
            <pc:sldMk cId="4252277871" sldId="1438"/>
            <ac:picMk id="1026" creationId="{00000000-0000-0000-0000-000000000000}"/>
          </ac:picMkLst>
        </pc:picChg>
        <pc:cxnChg chg="mod">
          <ac:chgData name="Gislaine Marie" userId="608391a0-8ada-4662-b03c-95d6a7930361" providerId="ADAL" clId="{B413F202-E647-4004-972C-CED647132345}" dt="2024-05-30T10:10:37.754" v="311" actId="404"/>
          <ac:cxnSpMkLst>
            <pc:docMk/>
            <pc:sldMk cId="4252277871" sldId="1438"/>
            <ac:cxnSpMk id="11" creationId="{00000000-0000-0000-0000-000000000000}"/>
          </ac:cxnSpMkLst>
        </pc:cxnChg>
        <pc:cxnChg chg="mod">
          <ac:chgData name="Gislaine Marie" userId="608391a0-8ada-4662-b03c-95d6a7930361" providerId="ADAL" clId="{B413F202-E647-4004-972C-CED647132345}" dt="2024-05-30T10:10:37.754" v="311" actId="404"/>
          <ac:cxnSpMkLst>
            <pc:docMk/>
            <pc:sldMk cId="4252277871" sldId="1438"/>
            <ac:cxnSpMk id="12" creationId="{00000000-0000-0000-0000-000000000000}"/>
          </ac:cxnSpMkLst>
        </pc:cxnChg>
        <pc:cxnChg chg="mod">
          <ac:chgData name="Gislaine Marie" userId="608391a0-8ada-4662-b03c-95d6a7930361" providerId="ADAL" clId="{B413F202-E647-4004-972C-CED647132345}" dt="2024-05-30T10:10:37.754" v="311" actId="404"/>
          <ac:cxnSpMkLst>
            <pc:docMk/>
            <pc:sldMk cId="4252277871" sldId="1438"/>
            <ac:cxnSpMk id="13" creationId="{00000000-0000-0000-0000-000000000000}"/>
          </ac:cxnSpMkLst>
        </pc:cxnChg>
        <pc:cxnChg chg="mod">
          <ac:chgData name="Gislaine Marie" userId="608391a0-8ada-4662-b03c-95d6a7930361" providerId="ADAL" clId="{B413F202-E647-4004-972C-CED647132345}" dt="2024-05-30T10:10:37.754" v="311" actId="404"/>
          <ac:cxnSpMkLst>
            <pc:docMk/>
            <pc:sldMk cId="4252277871" sldId="1438"/>
            <ac:cxnSpMk id="14" creationId="{00000000-0000-0000-0000-000000000000}"/>
          </ac:cxnSpMkLst>
        </pc:cxnChg>
        <pc:cxnChg chg="mod">
          <ac:chgData name="Gislaine Marie" userId="608391a0-8ada-4662-b03c-95d6a7930361" providerId="ADAL" clId="{B413F202-E647-4004-972C-CED647132345}" dt="2024-05-30T10:10:37.754" v="311" actId="404"/>
          <ac:cxnSpMkLst>
            <pc:docMk/>
            <pc:sldMk cId="4252277871" sldId="1438"/>
            <ac:cxnSpMk id="15" creationId="{00000000-0000-0000-0000-000000000000}"/>
          </ac:cxnSpMkLst>
        </pc:cxnChg>
        <pc:cxnChg chg="mod">
          <ac:chgData name="Gislaine Marie" userId="608391a0-8ada-4662-b03c-95d6a7930361" providerId="ADAL" clId="{B413F202-E647-4004-972C-CED647132345}" dt="2024-05-30T10:10:37.754" v="311" actId="404"/>
          <ac:cxnSpMkLst>
            <pc:docMk/>
            <pc:sldMk cId="4252277871" sldId="1438"/>
            <ac:cxnSpMk id="17" creationId="{00000000-0000-0000-0000-000000000000}"/>
          </ac:cxnSpMkLst>
        </pc:cxnChg>
        <pc:cxnChg chg="mod">
          <ac:chgData name="Gislaine Marie" userId="608391a0-8ada-4662-b03c-95d6a7930361" providerId="ADAL" clId="{B413F202-E647-4004-972C-CED647132345}" dt="2024-05-30T10:10:37.754" v="311" actId="404"/>
          <ac:cxnSpMkLst>
            <pc:docMk/>
            <pc:sldMk cId="4252277871" sldId="1438"/>
            <ac:cxnSpMk id="19" creationId="{00000000-0000-0000-0000-000000000000}"/>
          </ac:cxnSpMkLst>
        </pc:cxnChg>
        <pc:cxnChg chg="del">
          <ac:chgData name="Gislaine Marie" userId="608391a0-8ada-4662-b03c-95d6a7930361" providerId="ADAL" clId="{B413F202-E647-4004-972C-CED647132345}" dt="2024-05-30T10:10:05.383" v="305" actId="478"/>
          <ac:cxnSpMkLst>
            <pc:docMk/>
            <pc:sldMk cId="4252277871" sldId="1438"/>
            <ac:cxnSpMk id="25" creationId="{91B7FBE7-6718-EAFC-DB1A-748BA5193829}"/>
          </ac:cxnSpMkLst>
        </pc:cxnChg>
        <pc:cxnChg chg="del">
          <ac:chgData name="Gislaine Marie" userId="608391a0-8ada-4662-b03c-95d6a7930361" providerId="ADAL" clId="{B413F202-E647-4004-972C-CED647132345}" dt="2024-05-30T10:10:05.383" v="305" actId="478"/>
          <ac:cxnSpMkLst>
            <pc:docMk/>
            <pc:sldMk cId="4252277871" sldId="1438"/>
            <ac:cxnSpMk id="26" creationId="{FECBF613-BDF1-3145-CA39-57C21D1EC792}"/>
          </ac:cxnSpMkLst>
        </pc:cxnChg>
        <pc:cxnChg chg="del">
          <ac:chgData name="Gislaine Marie" userId="608391a0-8ada-4662-b03c-95d6a7930361" providerId="ADAL" clId="{B413F202-E647-4004-972C-CED647132345}" dt="2024-05-30T10:10:05.383" v="305" actId="478"/>
          <ac:cxnSpMkLst>
            <pc:docMk/>
            <pc:sldMk cId="4252277871" sldId="1438"/>
            <ac:cxnSpMk id="27" creationId="{7920D648-C8B9-BB13-42D4-96A86867D595}"/>
          </ac:cxnSpMkLst>
        </pc:cxnChg>
        <pc:cxnChg chg="del">
          <ac:chgData name="Gislaine Marie" userId="608391a0-8ada-4662-b03c-95d6a7930361" providerId="ADAL" clId="{B413F202-E647-4004-972C-CED647132345}" dt="2024-05-30T10:10:05.383" v="305" actId="478"/>
          <ac:cxnSpMkLst>
            <pc:docMk/>
            <pc:sldMk cId="4252277871" sldId="1438"/>
            <ac:cxnSpMk id="2053" creationId="{764A13AB-0027-0908-93C1-DF0C34BA7D58}"/>
          </ac:cxnSpMkLst>
        </pc:cxnChg>
        <pc:cxnChg chg="del">
          <ac:chgData name="Gislaine Marie" userId="608391a0-8ada-4662-b03c-95d6a7930361" providerId="ADAL" clId="{B413F202-E647-4004-972C-CED647132345}" dt="2024-05-30T10:10:05.383" v="305" actId="478"/>
          <ac:cxnSpMkLst>
            <pc:docMk/>
            <pc:sldMk cId="4252277871" sldId="1438"/>
            <ac:cxnSpMk id="2054" creationId="{F8D8BE36-604B-22EF-32EB-8F377EBC3041}"/>
          </ac:cxnSpMkLst>
        </pc:cxnChg>
        <pc:cxnChg chg="del">
          <ac:chgData name="Gislaine Marie" userId="608391a0-8ada-4662-b03c-95d6a7930361" providerId="ADAL" clId="{B413F202-E647-4004-972C-CED647132345}" dt="2024-05-30T10:10:05.383" v="305" actId="478"/>
          <ac:cxnSpMkLst>
            <pc:docMk/>
            <pc:sldMk cId="4252277871" sldId="1438"/>
            <ac:cxnSpMk id="2055" creationId="{92EBD9CD-5F87-5821-4157-388BEF1DDB89}"/>
          </ac:cxnSpMkLst>
        </pc:cxnChg>
        <pc:cxnChg chg="del">
          <ac:chgData name="Gislaine Marie" userId="608391a0-8ada-4662-b03c-95d6a7930361" providerId="ADAL" clId="{B413F202-E647-4004-972C-CED647132345}" dt="2024-05-30T10:10:05.383" v="305" actId="478"/>
          <ac:cxnSpMkLst>
            <pc:docMk/>
            <pc:sldMk cId="4252277871" sldId="1438"/>
            <ac:cxnSpMk id="2062" creationId="{80116246-D323-6D7F-492C-5ACE41FC8FE5}"/>
          </ac:cxnSpMkLst>
        </pc:cxnChg>
      </pc:sldChg>
      <pc:sldMasterChg chg="delSldLayout">
        <pc:chgData name="Gislaine Marie" userId="608391a0-8ada-4662-b03c-95d6a7930361" providerId="ADAL" clId="{B413F202-E647-4004-972C-CED647132345}" dt="2024-05-30T10:10:59.426" v="317" actId="47"/>
        <pc:sldMasterMkLst>
          <pc:docMk/>
          <pc:sldMasterMk cId="2360249685" sldId="2147483706"/>
        </pc:sldMasterMkLst>
        <pc:sldLayoutChg chg="del">
          <pc:chgData name="Gislaine Marie" userId="608391a0-8ada-4662-b03c-95d6a7930361" providerId="ADAL" clId="{B413F202-E647-4004-972C-CED647132345}" dt="2024-05-30T10:10:59.426" v="317" actId="47"/>
          <pc:sldLayoutMkLst>
            <pc:docMk/>
            <pc:sldMasterMk cId="2360249685" sldId="2147483706"/>
            <pc:sldLayoutMk cId="2997441858" sldId="2147484144"/>
          </pc:sldLayoutMkLst>
        </pc:sldLayoutChg>
        <pc:sldLayoutChg chg="del">
          <pc:chgData name="Gislaine Marie" userId="608391a0-8ada-4662-b03c-95d6a7930361" providerId="ADAL" clId="{B413F202-E647-4004-972C-CED647132345}" dt="2024-05-30T10:00:38.434" v="103" actId="47"/>
          <pc:sldLayoutMkLst>
            <pc:docMk/>
            <pc:sldMasterMk cId="2360249685" sldId="2147483706"/>
            <pc:sldLayoutMk cId="4053967350" sldId="2147484145"/>
          </pc:sldLayoutMkLst>
        </pc:sldLayoutChg>
      </pc:sldMasterChg>
    </pc:docChg>
  </pc:docChgLst>
  <pc:docChgLst>
    <pc:chgData name="Gislaine Marie" userId="608391a0-8ada-4662-b03c-95d6a7930361" providerId="ADAL" clId="{696B8D3A-80F1-45E8-95F0-CC21294CEFB0}"/>
    <pc:docChg chg="undo custSel addSld delSld modSld sldOrd modSection">
      <pc:chgData name="Gislaine Marie" userId="608391a0-8ada-4662-b03c-95d6a7930361" providerId="ADAL" clId="{696B8D3A-80F1-45E8-95F0-CC21294CEFB0}" dt="2024-06-06T08:10:36.345" v="266" actId="404"/>
      <pc:docMkLst>
        <pc:docMk/>
      </pc:docMkLst>
      <pc:sldChg chg="add del">
        <pc:chgData name="Gislaine Marie" userId="608391a0-8ada-4662-b03c-95d6a7930361" providerId="ADAL" clId="{696B8D3A-80F1-45E8-95F0-CC21294CEFB0}" dt="2024-06-06T06:53:02.876" v="8" actId="47"/>
        <pc:sldMkLst>
          <pc:docMk/>
          <pc:sldMk cId="3763219070" sldId="471"/>
        </pc:sldMkLst>
      </pc:sldChg>
      <pc:sldChg chg="modSp add del mod">
        <pc:chgData name="Gislaine Marie" userId="608391a0-8ada-4662-b03c-95d6a7930361" providerId="ADAL" clId="{696B8D3A-80F1-45E8-95F0-CC21294CEFB0}" dt="2024-06-06T06:53:21.160" v="10" actId="47"/>
        <pc:sldMkLst>
          <pc:docMk/>
          <pc:sldMk cId="275910494" sldId="479"/>
        </pc:sldMkLst>
        <pc:spChg chg="mod">
          <ac:chgData name="Gislaine Marie" userId="608391a0-8ada-4662-b03c-95d6a7930361" providerId="ADAL" clId="{696B8D3A-80F1-45E8-95F0-CC21294CEFB0}" dt="2024-06-06T06:52:52.835" v="2" actId="27636"/>
          <ac:spMkLst>
            <pc:docMk/>
            <pc:sldMk cId="275910494" sldId="479"/>
            <ac:spMk id="2" creationId="{1034CEF9-2801-6672-901F-B7AEDDE91CC3}"/>
          </ac:spMkLst>
        </pc:spChg>
        <pc:spChg chg="mod">
          <ac:chgData name="Gislaine Marie" userId="608391a0-8ada-4662-b03c-95d6a7930361" providerId="ADAL" clId="{696B8D3A-80F1-45E8-95F0-CC21294CEFB0}" dt="2024-06-06T06:52:52.817" v="1" actId="27636"/>
          <ac:spMkLst>
            <pc:docMk/>
            <pc:sldMk cId="275910494" sldId="479"/>
            <ac:spMk id="3" creationId="{0F0F67C5-22CC-969F-AEB4-3BEB449D5D96}"/>
          </ac:spMkLst>
        </pc:spChg>
      </pc:sldChg>
      <pc:sldChg chg="addSp modSp add del mod">
        <pc:chgData name="Gislaine Marie" userId="608391a0-8ada-4662-b03c-95d6a7930361" providerId="ADAL" clId="{696B8D3A-80F1-45E8-95F0-CC21294CEFB0}" dt="2024-06-06T06:55:34.057" v="102" actId="47"/>
        <pc:sldMkLst>
          <pc:docMk/>
          <pc:sldMk cId="3151118950" sldId="480"/>
        </pc:sldMkLst>
        <pc:spChg chg="mod">
          <ac:chgData name="Gislaine Marie" userId="608391a0-8ada-4662-b03c-95d6a7930361" providerId="ADAL" clId="{696B8D3A-80F1-45E8-95F0-CC21294CEFB0}" dt="2024-06-06T06:52:52.841" v="3" actId="27636"/>
          <ac:spMkLst>
            <pc:docMk/>
            <pc:sldMk cId="3151118950" sldId="480"/>
            <ac:spMk id="6" creationId="{00000000-0000-0000-0000-000000000000}"/>
          </ac:spMkLst>
        </pc:spChg>
        <pc:spChg chg="mod">
          <ac:chgData name="Gislaine Marie" userId="608391a0-8ada-4662-b03c-95d6a7930361" providerId="ADAL" clId="{696B8D3A-80F1-45E8-95F0-CC21294CEFB0}" dt="2024-06-06T06:54:18.663" v="44" actId="164"/>
          <ac:spMkLst>
            <pc:docMk/>
            <pc:sldMk cId="3151118950" sldId="480"/>
            <ac:spMk id="33" creationId="{00000000-0000-0000-0000-000000000000}"/>
          </ac:spMkLst>
        </pc:spChg>
        <pc:spChg chg="mod">
          <ac:chgData name="Gislaine Marie" userId="608391a0-8ada-4662-b03c-95d6a7930361" providerId="ADAL" clId="{696B8D3A-80F1-45E8-95F0-CC21294CEFB0}" dt="2024-06-06T06:54:18.663" v="44" actId="164"/>
          <ac:spMkLst>
            <pc:docMk/>
            <pc:sldMk cId="3151118950" sldId="480"/>
            <ac:spMk id="39" creationId="{00000000-0000-0000-0000-000000000000}"/>
          </ac:spMkLst>
        </pc:spChg>
        <pc:spChg chg="mod">
          <ac:chgData name="Gislaine Marie" userId="608391a0-8ada-4662-b03c-95d6a7930361" providerId="ADAL" clId="{696B8D3A-80F1-45E8-95F0-CC21294CEFB0}" dt="2024-06-06T06:54:18.663" v="44" actId="164"/>
          <ac:spMkLst>
            <pc:docMk/>
            <pc:sldMk cId="3151118950" sldId="480"/>
            <ac:spMk id="42" creationId="{00000000-0000-0000-0000-000000000000}"/>
          </ac:spMkLst>
        </pc:spChg>
        <pc:spChg chg="mod">
          <ac:chgData name="Gislaine Marie" userId="608391a0-8ada-4662-b03c-95d6a7930361" providerId="ADAL" clId="{696B8D3A-80F1-45E8-95F0-CC21294CEFB0}" dt="2024-06-06T06:54:45.472" v="47" actId="164"/>
          <ac:spMkLst>
            <pc:docMk/>
            <pc:sldMk cId="3151118950" sldId="480"/>
            <ac:spMk id="59" creationId="{00000000-0000-0000-0000-000000000000}"/>
          </ac:spMkLst>
        </pc:spChg>
        <pc:spChg chg="mod">
          <ac:chgData name="Gislaine Marie" userId="608391a0-8ada-4662-b03c-95d6a7930361" providerId="ADAL" clId="{696B8D3A-80F1-45E8-95F0-CC21294CEFB0}" dt="2024-06-06T06:54:18.663" v="44" actId="164"/>
          <ac:spMkLst>
            <pc:docMk/>
            <pc:sldMk cId="3151118950" sldId="480"/>
            <ac:spMk id="104" creationId="{00000000-0000-0000-0000-000000000000}"/>
          </ac:spMkLst>
        </pc:spChg>
        <pc:spChg chg="mod">
          <ac:chgData name="Gislaine Marie" userId="608391a0-8ada-4662-b03c-95d6a7930361" providerId="ADAL" clId="{696B8D3A-80F1-45E8-95F0-CC21294CEFB0}" dt="2024-06-06T06:54:18.663" v="44" actId="164"/>
          <ac:spMkLst>
            <pc:docMk/>
            <pc:sldMk cId="3151118950" sldId="480"/>
            <ac:spMk id="105" creationId="{00000000-0000-0000-0000-000000000000}"/>
          </ac:spMkLst>
        </pc:spChg>
        <pc:spChg chg="mod">
          <ac:chgData name="Gislaine Marie" userId="608391a0-8ada-4662-b03c-95d6a7930361" providerId="ADAL" clId="{696B8D3A-80F1-45E8-95F0-CC21294CEFB0}" dt="2024-06-06T06:54:18.663" v="44" actId="164"/>
          <ac:spMkLst>
            <pc:docMk/>
            <pc:sldMk cId="3151118950" sldId="480"/>
            <ac:spMk id="106" creationId="{00000000-0000-0000-0000-000000000000}"/>
          </ac:spMkLst>
        </pc:spChg>
        <pc:spChg chg="mod">
          <ac:chgData name="Gislaine Marie" userId="608391a0-8ada-4662-b03c-95d6a7930361" providerId="ADAL" clId="{696B8D3A-80F1-45E8-95F0-CC21294CEFB0}" dt="2024-06-06T06:54:18.663" v="44" actId="164"/>
          <ac:spMkLst>
            <pc:docMk/>
            <pc:sldMk cId="3151118950" sldId="480"/>
            <ac:spMk id="107" creationId="{00000000-0000-0000-0000-000000000000}"/>
          </ac:spMkLst>
        </pc:spChg>
        <pc:spChg chg="mod">
          <ac:chgData name="Gislaine Marie" userId="608391a0-8ada-4662-b03c-95d6a7930361" providerId="ADAL" clId="{696B8D3A-80F1-45E8-95F0-CC21294CEFB0}" dt="2024-06-06T06:54:38.488" v="46" actId="1076"/>
          <ac:spMkLst>
            <pc:docMk/>
            <pc:sldMk cId="3151118950" sldId="480"/>
            <ac:spMk id="111" creationId="{00000000-0000-0000-0000-000000000000}"/>
          </ac:spMkLst>
        </pc:spChg>
        <pc:spChg chg="mod">
          <ac:chgData name="Gislaine Marie" userId="608391a0-8ada-4662-b03c-95d6a7930361" providerId="ADAL" clId="{696B8D3A-80F1-45E8-95F0-CC21294CEFB0}" dt="2024-06-06T06:54:18.663" v="44" actId="164"/>
          <ac:spMkLst>
            <pc:docMk/>
            <pc:sldMk cId="3151118950" sldId="480"/>
            <ac:spMk id="1050" creationId="{00000000-0000-0000-0000-000000000000}"/>
          </ac:spMkLst>
        </pc:spChg>
        <pc:grpChg chg="add mod">
          <ac:chgData name="Gislaine Marie" userId="608391a0-8ada-4662-b03c-95d6a7930361" providerId="ADAL" clId="{696B8D3A-80F1-45E8-95F0-CC21294CEFB0}" dt="2024-06-06T06:54:18.663" v="44" actId="164"/>
          <ac:grpSpMkLst>
            <pc:docMk/>
            <pc:sldMk cId="3151118950" sldId="480"/>
            <ac:grpSpMk id="2" creationId="{DDB5C47A-3E5D-A4C0-5A91-DA0F41AE2B0F}"/>
          </ac:grpSpMkLst>
        </pc:grpChg>
        <pc:grpChg chg="mod">
          <ac:chgData name="Gislaine Marie" userId="608391a0-8ada-4662-b03c-95d6a7930361" providerId="ADAL" clId="{696B8D3A-80F1-45E8-95F0-CC21294CEFB0}" dt="2024-06-06T06:54:45.472" v="47" actId="164"/>
          <ac:grpSpMkLst>
            <pc:docMk/>
            <pc:sldMk cId="3151118950" sldId="480"/>
            <ac:grpSpMk id="3" creationId="{00000000-0000-0000-0000-000000000000}"/>
          </ac:grpSpMkLst>
        </pc:grpChg>
        <pc:grpChg chg="add mod">
          <ac:chgData name="Gislaine Marie" userId="608391a0-8ada-4662-b03c-95d6a7930361" providerId="ADAL" clId="{696B8D3A-80F1-45E8-95F0-CC21294CEFB0}" dt="2024-06-06T06:54:45.472" v="47" actId="164"/>
          <ac:grpSpMkLst>
            <pc:docMk/>
            <pc:sldMk cId="3151118950" sldId="480"/>
            <ac:grpSpMk id="5" creationId="{0B659F81-301F-1968-0C59-9AC99983FC4B}"/>
          </ac:grpSpMkLst>
        </pc:grpChg>
        <pc:grpChg chg="mod">
          <ac:chgData name="Gislaine Marie" userId="608391a0-8ada-4662-b03c-95d6a7930361" providerId="ADAL" clId="{696B8D3A-80F1-45E8-95F0-CC21294CEFB0}" dt="2024-06-06T06:54:18.663" v="44" actId="164"/>
          <ac:grpSpMkLst>
            <pc:docMk/>
            <pc:sldMk cId="3151118950" sldId="480"/>
            <ac:grpSpMk id="8" creationId="{00000000-0000-0000-0000-000000000000}"/>
          </ac:grpSpMkLst>
        </pc:grpChg>
        <pc:grpChg chg="mod">
          <ac:chgData name="Gislaine Marie" userId="608391a0-8ada-4662-b03c-95d6a7930361" providerId="ADAL" clId="{696B8D3A-80F1-45E8-95F0-CC21294CEFB0}" dt="2024-06-06T06:54:18.663" v="44" actId="164"/>
          <ac:grpSpMkLst>
            <pc:docMk/>
            <pc:sldMk cId="3151118950" sldId="480"/>
            <ac:grpSpMk id="23" creationId="{00000000-0000-0000-0000-000000000000}"/>
          </ac:grpSpMkLst>
        </pc:grpChg>
        <pc:grpChg chg="mod">
          <ac:chgData name="Gislaine Marie" userId="608391a0-8ada-4662-b03c-95d6a7930361" providerId="ADAL" clId="{696B8D3A-80F1-45E8-95F0-CC21294CEFB0}" dt="2024-06-06T06:54:18.663" v="44" actId="164"/>
          <ac:grpSpMkLst>
            <pc:docMk/>
            <pc:sldMk cId="3151118950" sldId="480"/>
            <ac:grpSpMk id="75" creationId="{00000000-0000-0000-0000-000000000000}"/>
          </ac:grpSpMkLst>
        </pc:grpChg>
        <pc:picChg chg="mod">
          <ac:chgData name="Gislaine Marie" userId="608391a0-8ada-4662-b03c-95d6a7930361" providerId="ADAL" clId="{696B8D3A-80F1-45E8-95F0-CC21294CEFB0}" dt="2024-06-06T06:54:18.663" v="44" actId="164"/>
          <ac:picMkLst>
            <pc:docMk/>
            <pc:sldMk cId="3151118950" sldId="480"/>
            <ac:picMk id="2050" creationId="{00000000-0000-0000-0000-000000000000}"/>
          </ac:picMkLst>
        </pc:picChg>
        <pc:cxnChg chg="mod">
          <ac:chgData name="Gislaine Marie" userId="608391a0-8ada-4662-b03c-95d6a7930361" providerId="ADAL" clId="{696B8D3A-80F1-45E8-95F0-CC21294CEFB0}" dt="2024-06-06T06:54:18.663" v="44" actId="164"/>
          <ac:cxnSpMkLst>
            <pc:docMk/>
            <pc:sldMk cId="3151118950" sldId="480"/>
            <ac:cxnSpMk id="7" creationId="{00000000-0000-0000-0000-000000000000}"/>
          </ac:cxnSpMkLst>
        </pc:cxnChg>
        <pc:cxnChg chg="mod">
          <ac:chgData name="Gislaine Marie" userId="608391a0-8ada-4662-b03c-95d6a7930361" providerId="ADAL" clId="{696B8D3A-80F1-45E8-95F0-CC21294CEFB0}" dt="2024-06-06T06:54:18.663" v="44" actId="164"/>
          <ac:cxnSpMkLst>
            <pc:docMk/>
            <pc:sldMk cId="3151118950" sldId="480"/>
            <ac:cxnSpMk id="27" creationId="{00000000-0000-0000-0000-000000000000}"/>
          </ac:cxnSpMkLst>
        </pc:cxnChg>
        <pc:cxnChg chg="mod">
          <ac:chgData name="Gislaine Marie" userId="608391a0-8ada-4662-b03c-95d6a7930361" providerId="ADAL" clId="{696B8D3A-80F1-45E8-95F0-CC21294CEFB0}" dt="2024-06-06T06:54:18.663" v="44" actId="164"/>
          <ac:cxnSpMkLst>
            <pc:docMk/>
            <pc:sldMk cId="3151118950" sldId="480"/>
            <ac:cxnSpMk id="34" creationId="{00000000-0000-0000-0000-000000000000}"/>
          </ac:cxnSpMkLst>
        </pc:cxnChg>
        <pc:cxnChg chg="mod">
          <ac:chgData name="Gislaine Marie" userId="608391a0-8ada-4662-b03c-95d6a7930361" providerId="ADAL" clId="{696B8D3A-80F1-45E8-95F0-CC21294CEFB0}" dt="2024-06-06T06:54:18.663" v="44" actId="164"/>
          <ac:cxnSpMkLst>
            <pc:docMk/>
            <pc:sldMk cId="3151118950" sldId="480"/>
            <ac:cxnSpMk id="35" creationId="{00000000-0000-0000-0000-000000000000}"/>
          </ac:cxnSpMkLst>
        </pc:cxnChg>
        <pc:cxnChg chg="mod">
          <ac:chgData name="Gislaine Marie" userId="608391a0-8ada-4662-b03c-95d6a7930361" providerId="ADAL" clId="{696B8D3A-80F1-45E8-95F0-CC21294CEFB0}" dt="2024-06-06T06:54:18.663" v="44" actId="164"/>
          <ac:cxnSpMkLst>
            <pc:docMk/>
            <pc:sldMk cId="3151118950" sldId="480"/>
            <ac:cxnSpMk id="38" creationId="{00000000-0000-0000-0000-000000000000}"/>
          </ac:cxnSpMkLst>
        </pc:cxnChg>
        <pc:cxnChg chg="mod">
          <ac:chgData name="Gislaine Marie" userId="608391a0-8ada-4662-b03c-95d6a7930361" providerId="ADAL" clId="{696B8D3A-80F1-45E8-95F0-CC21294CEFB0}" dt="2024-06-06T06:54:45.472" v="47" actId="164"/>
          <ac:cxnSpMkLst>
            <pc:docMk/>
            <pc:sldMk cId="3151118950" sldId="480"/>
            <ac:cxnSpMk id="54" creationId="{00000000-0000-0000-0000-000000000000}"/>
          </ac:cxnSpMkLst>
        </pc:cxnChg>
        <pc:cxnChg chg="mod">
          <ac:chgData name="Gislaine Marie" userId="608391a0-8ada-4662-b03c-95d6a7930361" providerId="ADAL" clId="{696B8D3A-80F1-45E8-95F0-CC21294CEFB0}" dt="2024-06-06T06:54:45.472" v="47" actId="164"/>
          <ac:cxnSpMkLst>
            <pc:docMk/>
            <pc:sldMk cId="3151118950" sldId="480"/>
            <ac:cxnSpMk id="55" creationId="{00000000-0000-0000-0000-000000000000}"/>
          </ac:cxnSpMkLst>
        </pc:cxnChg>
        <pc:cxnChg chg="mod">
          <ac:chgData name="Gislaine Marie" userId="608391a0-8ada-4662-b03c-95d6a7930361" providerId="ADAL" clId="{696B8D3A-80F1-45E8-95F0-CC21294CEFB0}" dt="2024-06-06T06:54:45.472" v="47" actId="164"/>
          <ac:cxnSpMkLst>
            <pc:docMk/>
            <pc:sldMk cId="3151118950" sldId="480"/>
            <ac:cxnSpMk id="57" creationId="{00000000-0000-0000-0000-000000000000}"/>
          </ac:cxnSpMkLst>
        </pc:cxnChg>
        <pc:cxnChg chg="mod">
          <ac:chgData name="Gislaine Marie" userId="608391a0-8ada-4662-b03c-95d6a7930361" providerId="ADAL" clId="{696B8D3A-80F1-45E8-95F0-CC21294CEFB0}" dt="2024-06-06T06:54:18.663" v="44" actId="164"/>
          <ac:cxnSpMkLst>
            <pc:docMk/>
            <pc:sldMk cId="3151118950" sldId="480"/>
            <ac:cxnSpMk id="63" creationId="{00000000-0000-0000-0000-000000000000}"/>
          </ac:cxnSpMkLst>
        </pc:cxnChg>
        <pc:cxnChg chg="mod">
          <ac:chgData name="Gislaine Marie" userId="608391a0-8ada-4662-b03c-95d6a7930361" providerId="ADAL" clId="{696B8D3A-80F1-45E8-95F0-CC21294CEFB0}" dt="2024-06-06T06:54:45.472" v="47" actId="164"/>
          <ac:cxnSpMkLst>
            <pc:docMk/>
            <pc:sldMk cId="3151118950" sldId="480"/>
            <ac:cxnSpMk id="78" creationId="{00000000-0000-0000-0000-000000000000}"/>
          </ac:cxnSpMkLst>
        </pc:cxnChg>
        <pc:cxnChg chg="mod">
          <ac:chgData name="Gislaine Marie" userId="608391a0-8ada-4662-b03c-95d6a7930361" providerId="ADAL" clId="{696B8D3A-80F1-45E8-95F0-CC21294CEFB0}" dt="2024-06-06T06:54:18.663" v="44" actId="164"/>
          <ac:cxnSpMkLst>
            <pc:docMk/>
            <pc:sldMk cId="3151118950" sldId="480"/>
            <ac:cxnSpMk id="88" creationId="{00000000-0000-0000-0000-000000000000}"/>
          </ac:cxnSpMkLst>
        </pc:cxnChg>
        <pc:cxnChg chg="mod">
          <ac:chgData name="Gislaine Marie" userId="608391a0-8ada-4662-b03c-95d6a7930361" providerId="ADAL" clId="{696B8D3A-80F1-45E8-95F0-CC21294CEFB0}" dt="2024-06-06T06:54:18.663" v="44" actId="164"/>
          <ac:cxnSpMkLst>
            <pc:docMk/>
            <pc:sldMk cId="3151118950" sldId="480"/>
            <ac:cxnSpMk id="89" creationId="{00000000-0000-0000-0000-000000000000}"/>
          </ac:cxnSpMkLst>
        </pc:cxnChg>
        <pc:cxnChg chg="mod">
          <ac:chgData name="Gislaine Marie" userId="608391a0-8ada-4662-b03c-95d6a7930361" providerId="ADAL" clId="{696B8D3A-80F1-45E8-95F0-CC21294CEFB0}" dt="2024-06-06T06:54:18.663" v="44" actId="164"/>
          <ac:cxnSpMkLst>
            <pc:docMk/>
            <pc:sldMk cId="3151118950" sldId="480"/>
            <ac:cxnSpMk id="90" creationId="{00000000-0000-0000-0000-000000000000}"/>
          </ac:cxnSpMkLst>
        </pc:cxnChg>
        <pc:cxnChg chg="mod">
          <ac:chgData name="Gislaine Marie" userId="608391a0-8ada-4662-b03c-95d6a7930361" providerId="ADAL" clId="{696B8D3A-80F1-45E8-95F0-CC21294CEFB0}" dt="2024-06-06T06:54:18.663" v="44" actId="164"/>
          <ac:cxnSpMkLst>
            <pc:docMk/>
            <pc:sldMk cId="3151118950" sldId="480"/>
            <ac:cxnSpMk id="91" creationId="{00000000-0000-0000-0000-000000000000}"/>
          </ac:cxnSpMkLst>
        </pc:cxnChg>
        <pc:cxnChg chg="mod">
          <ac:chgData name="Gislaine Marie" userId="608391a0-8ada-4662-b03c-95d6a7930361" providerId="ADAL" clId="{696B8D3A-80F1-45E8-95F0-CC21294CEFB0}" dt="2024-06-06T06:54:18.663" v="44" actId="164"/>
          <ac:cxnSpMkLst>
            <pc:docMk/>
            <pc:sldMk cId="3151118950" sldId="480"/>
            <ac:cxnSpMk id="92" creationId="{00000000-0000-0000-0000-000000000000}"/>
          </ac:cxnSpMkLst>
        </pc:cxnChg>
        <pc:cxnChg chg="mod">
          <ac:chgData name="Gislaine Marie" userId="608391a0-8ada-4662-b03c-95d6a7930361" providerId="ADAL" clId="{696B8D3A-80F1-45E8-95F0-CC21294CEFB0}" dt="2024-06-06T06:54:18.663" v="44" actId="164"/>
          <ac:cxnSpMkLst>
            <pc:docMk/>
            <pc:sldMk cId="3151118950" sldId="480"/>
            <ac:cxnSpMk id="95" creationId="{00000000-0000-0000-0000-000000000000}"/>
          </ac:cxnSpMkLst>
        </pc:cxnChg>
        <pc:cxnChg chg="mod">
          <ac:chgData name="Gislaine Marie" userId="608391a0-8ada-4662-b03c-95d6a7930361" providerId="ADAL" clId="{696B8D3A-80F1-45E8-95F0-CC21294CEFB0}" dt="2024-06-06T06:54:18.663" v="44" actId="164"/>
          <ac:cxnSpMkLst>
            <pc:docMk/>
            <pc:sldMk cId="3151118950" sldId="480"/>
            <ac:cxnSpMk id="100" creationId="{00000000-0000-0000-0000-000000000000}"/>
          </ac:cxnSpMkLst>
        </pc:cxnChg>
        <pc:cxnChg chg="mod">
          <ac:chgData name="Gislaine Marie" userId="608391a0-8ada-4662-b03c-95d6a7930361" providerId="ADAL" clId="{696B8D3A-80F1-45E8-95F0-CC21294CEFB0}" dt="2024-06-06T06:54:18.663" v="44" actId="164"/>
          <ac:cxnSpMkLst>
            <pc:docMk/>
            <pc:sldMk cId="3151118950" sldId="480"/>
            <ac:cxnSpMk id="102" creationId="{00000000-0000-0000-0000-000000000000}"/>
          </ac:cxnSpMkLst>
        </pc:cxnChg>
      </pc:sldChg>
      <pc:sldChg chg="addSp delSp modSp add del mod">
        <pc:chgData name="Gislaine Marie" userId="608391a0-8ada-4662-b03c-95d6a7930361" providerId="ADAL" clId="{696B8D3A-80F1-45E8-95F0-CC21294CEFB0}" dt="2024-06-06T07:08:09.669" v="121" actId="47"/>
        <pc:sldMkLst>
          <pc:docMk/>
          <pc:sldMk cId="1579367474" sldId="481"/>
        </pc:sldMkLst>
        <pc:spChg chg="del">
          <ac:chgData name="Gislaine Marie" userId="608391a0-8ada-4662-b03c-95d6a7930361" providerId="ADAL" clId="{696B8D3A-80F1-45E8-95F0-CC21294CEFB0}" dt="2024-06-06T06:55:53.616" v="104" actId="21"/>
          <ac:spMkLst>
            <pc:docMk/>
            <pc:sldMk cId="1579367474" sldId="481"/>
            <ac:spMk id="2" creationId="{00000000-0000-0000-0000-000000000000}"/>
          </ac:spMkLst>
        </pc:spChg>
        <pc:spChg chg="mod">
          <ac:chgData name="Gislaine Marie" userId="608391a0-8ada-4662-b03c-95d6a7930361" providerId="ADAL" clId="{696B8D3A-80F1-45E8-95F0-CC21294CEFB0}" dt="2024-06-06T06:52:52.842" v="4" actId="27636"/>
          <ac:spMkLst>
            <pc:docMk/>
            <pc:sldMk cId="1579367474" sldId="481"/>
            <ac:spMk id="5" creationId="{00000000-0000-0000-0000-000000000000}"/>
          </ac:spMkLst>
        </pc:spChg>
        <pc:spChg chg="mod">
          <ac:chgData name="Gislaine Marie" userId="608391a0-8ada-4662-b03c-95d6a7930361" providerId="ADAL" clId="{696B8D3A-80F1-45E8-95F0-CC21294CEFB0}" dt="2024-06-06T06:55:49.936" v="103" actId="164"/>
          <ac:spMkLst>
            <pc:docMk/>
            <pc:sldMk cId="1579367474" sldId="481"/>
            <ac:spMk id="12" creationId="{00000000-0000-0000-0000-000000000000}"/>
          </ac:spMkLst>
        </pc:spChg>
        <pc:spChg chg="del mod">
          <ac:chgData name="Gislaine Marie" userId="608391a0-8ada-4662-b03c-95d6a7930361" providerId="ADAL" clId="{696B8D3A-80F1-45E8-95F0-CC21294CEFB0}" dt="2024-06-06T06:56:05.397" v="109"/>
          <ac:spMkLst>
            <pc:docMk/>
            <pc:sldMk cId="1579367474" sldId="481"/>
            <ac:spMk id="13" creationId="{00000000-0000-0000-0000-000000000000}"/>
          </ac:spMkLst>
        </pc:spChg>
        <pc:spChg chg="mod">
          <ac:chgData name="Gislaine Marie" userId="608391a0-8ada-4662-b03c-95d6a7930361" providerId="ADAL" clId="{696B8D3A-80F1-45E8-95F0-CC21294CEFB0}" dt="2024-06-06T06:55:49.936" v="103" actId="164"/>
          <ac:spMkLst>
            <pc:docMk/>
            <pc:sldMk cId="1579367474" sldId="481"/>
            <ac:spMk id="14" creationId="{00000000-0000-0000-0000-000000000000}"/>
          </ac:spMkLst>
        </pc:spChg>
        <pc:spChg chg="del">
          <ac:chgData name="Gislaine Marie" userId="608391a0-8ada-4662-b03c-95d6a7930361" providerId="ADAL" clId="{696B8D3A-80F1-45E8-95F0-CC21294CEFB0}" dt="2024-06-06T06:55:53.616" v="104" actId="21"/>
          <ac:spMkLst>
            <pc:docMk/>
            <pc:sldMk cId="1579367474" sldId="481"/>
            <ac:spMk id="35" creationId="{00000000-0000-0000-0000-000000000000}"/>
          </ac:spMkLst>
        </pc:spChg>
        <pc:grpChg chg="add del mod">
          <ac:chgData name="Gislaine Marie" userId="608391a0-8ada-4662-b03c-95d6a7930361" providerId="ADAL" clId="{696B8D3A-80F1-45E8-95F0-CC21294CEFB0}" dt="2024-06-06T06:55:53.616" v="104" actId="21"/>
          <ac:grpSpMkLst>
            <pc:docMk/>
            <pc:sldMk cId="1579367474" sldId="481"/>
            <ac:grpSpMk id="3" creationId="{16DB8A41-4130-B9CD-D061-C520C3843566}"/>
          </ac:grpSpMkLst>
        </pc:grpChg>
        <pc:grpChg chg="mod">
          <ac:chgData name="Gislaine Marie" userId="608391a0-8ada-4662-b03c-95d6a7930361" providerId="ADAL" clId="{696B8D3A-80F1-45E8-95F0-CC21294CEFB0}" dt="2024-06-06T06:55:49.936" v="103" actId="164"/>
          <ac:grpSpMkLst>
            <pc:docMk/>
            <pc:sldMk cId="1579367474" sldId="481"/>
            <ac:grpSpMk id="10" creationId="{00000000-0000-0000-0000-000000000000}"/>
          </ac:grpSpMkLst>
        </pc:grpChg>
        <pc:grpChg chg="mod">
          <ac:chgData name="Gislaine Marie" userId="608391a0-8ada-4662-b03c-95d6a7930361" providerId="ADAL" clId="{696B8D3A-80F1-45E8-95F0-CC21294CEFB0}" dt="2024-06-06T06:55:49.936" v="103" actId="164"/>
          <ac:grpSpMkLst>
            <pc:docMk/>
            <pc:sldMk cId="1579367474" sldId="481"/>
            <ac:grpSpMk id="20" creationId="{00000000-0000-0000-0000-000000000000}"/>
          </ac:grpSpMkLst>
        </pc:grpChg>
        <pc:picChg chg="mod">
          <ac:chgData name="Gislaine Marie" userId="608391a0-8ada-4662-b03c-95d6a7930361" providerId="ADAL" clId="{696B8D3A-80F1-45E8-95F0-CC21294CEFB0}" dt="2024-06-06T06:55:49.936" v="103" actId="164"/>
          <ac:picMkLst>
            <pc:docMk/>
            <pc:sldMk cId="1579367474" sldId="481"/>
            <ac:picMk id="9" creationId="{00000000-0000-0000-0000-000000000000}"/>
          </ac:picMkLst>
        </pc:picChg>
        <pc:cxnChg chg="mod">
          <ac:chgData name="Gislaine Marie" userId="608391a0-8ada-4662-b03c-95d6a7930361" providerId="ADAL" clId="{696B8D3A-80F1-45E8-95F0-CC21294CEFB0}" dt="2024-06-06T06:55:49.936" v="103" actId="164"/>
          <ac:cxnSpMkLst>
            <pc:docMk/>
            <pc:sldMk cId="1579367474" sldId="481"/>
            <ac:cxnSpMk id="11" creationId="{00000000-0000-0000-0000-000000000000}"/>
          </ac:cxnSpMkLst>
        </pc:cxnChg>
        <pc:cxnChg chg="mod">
          <ac:chgData name="Gislaine Marie" userId="608391a0-8ada-4662-b03c-95d6a7930361" providerId="ADAL" clId="{696B8D3A-80F1-45E8-95F0-CC21294CEFB0}" dt="2024-06-06T06:55:49.936" v="103" actId="164"/>
          <ac:cxnSpMkLst>
            <pc:docMk/>
            <pc:sldMk cId="1579367474" sldId="481"/>
            <ac:cxnSpMk id="17" creationId="{00000000-0000-0000-0000-000000000000}"/>
          </ac:cxnSpMkLst>
        </pc:cxnChg>
        <pc:cxnChg chg="mod">
          <ac:chgData name="Gislaine Marie" userId="608391a0-8ada-4662-b03c-95d6a7930361" providerId="ADAL" clId="{696B8D3A-80F1-45E8-95F0-CC21294CEFB0}" dt="2024-06-06T06:55:49.936" v="103" actId="164"/>
          <ac:cxnSpMkLst>
            <pc:docMk/>
            <pc:sldMk cId="1579367474" sldId="481"/>
            <ac:cxnSpMk id="19" creationId="{00000000-0000-0000-0000-000000000000}"/>
          </ac:cxnSpMkLst>
        </pc:cxnChg>
        <pc:cxnChg chg="mod">
          <ac:chgData name="Gislaine Marie" userId="608391a0-8ada-4662-b03c-95d6a7930361" providerId="ADAL" clId="{696B8D3A-80F1-45E8-95F0-CC21294CEFB0}" dt="2024-06-06T06:55:49.936" v="103" actId="164"/>
          <ac:cxnSpMkLst>
            <pc:docMk/>
            <pc:sldMk cId="1579367474" sldId="481"/>
            <ac:cxnSpMk id="21" creationId="{00000000-0000-0000-0000-000000000000}"/>
          </ac:cxnSpMkLst>
        </pc:cxnChg>
        <pc:cxnChg chg="mod">
          <ac:chgData name="Gislaine Marie" userId="608391a0-8ada-4662-b03c-95d6a7930361" providerId="ADAL" clId="{696B8D3A-80F1-45E8-95F0-CC21294CEFB0}" dt="2024-06-06T06:55:49.936" v="103" actId="164"/>
          <ac:cxnSpMkLst>
            <pc:docMk/>
            <pc:sldMk cId="1579367474" sldId="481"/>
            <ac:cxnSpMk id="22" creationId="{00000000-0000-0000-0000-000000000000}"/>
          </ac:cxnSpMkLst>
        </pc:cxnChg>
      </pc:sldChg>
      <pc:sldChg chg="addSp delSp modSp add del mod ord">
        <pc:chgData name="Gislaine Marie" userId="608391a0-8ada-4662-b03c-95d6a7930361" providerId="ADAL" clId="{696B8D3A-80F1-45E8-95F0-CC21294CEFB0}" dt="2024-06-06T07:28:25.054" v="146" actId="47"/>
        <pc:sldMkLst>
          <pc:docMk/>
          <pc:sldMk cId="632895076" sldId="482"/>
        </pc:sldMkLst>
        <pc:spChg chg="mod">
          <ac:chgData name="Gislaine Marie" userId="608391a0-8ada-4662-b03c-95d6a7930361" providerId="ADAL" clId="{696B8D3A-80F1-45E8-95F0-CC21294CEFB0}" dt="2024-06-06T06:52:52.844" v="5" actId="27636"/>
          <ac:spMkLst>
            <pc:docMk/>
            <pc:sldMk cId="632895076" sldId="482"/>
            <ac:spMk id="9" creationId="{00000000-0000-0000-0000-000000000000}"/>
          </ac:spMkLst>
        </pc:spChg>
        <pc:spChg chg="mod">
          <ac:chgData name="Gislaine Marie" userId="608391a0-8ada-4662-b03c-95d6a7930361" providerId="ADAL" clId="{696B8D3A-80F1-45E8-95F0-CC21294CEFB0}" dt="2024-06-06T07:28:02.257" v="128" actId="164"/>
          <ac:spMkLst>
            <pc:docMk/>
            <pc:sldMk cId="632895076" sldId="482"/>
            <ac:spMk id="59" creationId="{00000000-0000-0000-0000-000000000000}"/>
          </ac:spMkLst>
        </pc:spChg>
        <pc:spChg chg="mod">
          <ac:chgData name="Gislaine Marie" userId="608391a0-8ada-4662-b03c-95d6a7930361" providerId="ADAL" clId="{696B8D3A-80F1-45E8-95F0-CC21294CEFB0}" dt="2024-06-06T07:27:52.051" v="127" actId="164"/>
          <ac:spMkLst>
            <pc:docMk/>
            <pc:sldMk cId="632895076" sldId="482"/>
            <ac:spMk id="106" creationId="{00000000-0000-0000-0000-000000000000}"/>
          </ac:spMkLst>
        </pc:spChg>
        <pc:spChg chg="mod">
          <ac:chgData name="Gislaine Marie" userId="608391a0-8ada-4662-b03c-95d6a7930361" providerId="ADAL" clId="{696B8D3A-80F1-45E8-95F0-CC21294CEFB0}" dt="2024-06-06T07:27:52.051" v="127" actId="164"/>
          <ac:spMkLst>
            <pc:docMk/>
            <pc:sldMk cId="632895076" sldId="482"/>
            <ac:spMk id="107" creationId="{00000000-0000-0000-0000-000000000000}"/>
          </ac:spMkLst>
        </pc:spChg>
        <pc:spChg chg="mod">
          <ac:chgData name="Gislaine Marie" userId="608391a0-8ada-4662-b03c-95d6a7930361" providerId="ADAL" clId="{696B8D3A-80F1-45E8-95F0-CC21294CEFB0}" dt="2024-06-06T07:27:52.051" v="127" actId="164"/>
          <ac:spMkLst>
            <pc:docMk/>
            <pc:sldMk cId="632895076" sldId="482"/>
            <ac:spMk id="1050" creationId="{00000000-0000-0000-0000-000000000000}"/>
          </ac:spMkLst>
        </pc:spChg>
        <pc:grpChg chg="add del mod">
          <ac:chgData name="Gislaine Marie" userId="608391a0-8ada-4662-b03c-95d6a7930361" providerId="ADAL" clId="{696B8D3A-80F1-45E8-95F0-CC21294CEFB0}" dt="2024-06-06T07:28:11.858" v="129" actId="21"/>
          <ac:grpSpMkLst>
            <pc:docMk/>
            <pc:sldMk cId="632895076" sldId="482"/>
            <ac:grpSpMk id="2" creationId="{2EE4E4F7-5847-26CF-7401-3212959F310D}"/>
          </ac:grpSpMkLst>
        </pc:grpChg>
        <pc:grpChg chg="mod">
          <ac:chgData name="Gislaine Marie" userId="608391a0-8ada-4662-b03c-95d6a7930361" providerId="ADAL" clId="{696B8D3A-80F1-45E8-95F0-CC21294CEFB0}" dt="2024-06-06T07:28:02.257" v="128" actId="164"/>
          <ac:grpSpMkLst>
            <pc:docMk/>
            <pc:sldMk cId="632895076" sldId="482"/>
            <ac:grpSpMk id="3" creationId="{00000000-0000-0000-0000-000000000000}"/>
          </ac:grpSpMkLst>
        </pc:grpChg>
        <pc:grpChg chg="add mod">
          <ac:chgData name="Gislaine Marie" userId="608391a0-8ada-4662-b03c-95d6a7930361" providerId="ADAL" clId="{696B8D3A-80F1-45E8-95F0-CC21294CEFB0}" dt="2024-06-06T07:28:02.257" v="128" actId="164"/>
          <ac:grpSpMkLst>
            <pc:docMk/>
            <pc:sldMk cId="632895076" sldId="482"/>
            <ac:grpSpMk id="5" creationId="{5FB9F149-E736-F88D-87A9-DBE6D9B422E6}"/>
          </ac:grpSpMkLst>
        </pc:grpChg>
        <pc:grpChg chg="mod">
          <ac:chgData name="Gislaine Marie" userId="608391a0-8ada-4662-b03c-95d6a7930361" providerId="ADAL" clId="{696B8D3A-80F1-45E8-95F0-CC21294CEFB0}" dt="2024-06-06T07:27:52.051" v="127" actId="164"/>
          <ac:grpSpMkLst>
            <pc:docMk/>
            <pc:sldMk cId="632895076" sldId="482"/>
            <ac:grpSpMk id="6" creationId="{00000000-0000-0000-0000-000000000000}"/>
          </ac:grpSpMkLst>
        </pc:grpChg>
        <pc:grpChg chg="mod">
          <ac:chgData name="Gislaine Marie" userId="608391a0-8ada-4662-b03c-95d6a7930361" providerId="ADAL" clId="{696B8D3A-80F1-45E8-95F0-CC21294CEFB0}" dt="2024-06-06T07:27:52.051" v="127" actId="164"/>
          <ac:grpSpMkLst>
            <pc:docMk/>
            <pc:sldMk cId="632895076" sldId="482"/>
            <ac:grpSpMk id="8" creationId="{00000000-0000-0000-0000-000000000000}"/>
          </ac:grpSpMkLst>
        </pc:grpChg>
        <pc:cxnChg chg="mod">
          <ac:chgData name="Gislaine Marie" userId="608391a0-8ada-4662-b03c-95d6a7930361" providerId="ADAL" clId="{696B8D3A-80F1-45E8-95F0-CC21294CEFB0}" dt="2024-06-06T07:27:52.051" v="127" actId="164"/>
          <ac:cxnSpMkLst>
            <pc:docMk/>
            <pc:sldMk cId="632895076" sldId="482"/>
            <ac:cxnSpMk id="35" creationId="{00000000-0000-0000-0000-000000000000}"/>
          </ac:cxnSpMkLst>
        </pc:cxnChg>
        <pc:cxnChg chg="mod">
          <ac:chgData name="Gislaine Marie" userId="608391a0-8ada-4662-b03c-95d6a7930361" providerId="ADAL" clId="{696B8D3A-80F1-45E8-95F0-CC21294CEFB0}" dt="2024-06-06T07:28:02.257" v="128" actId="164"/>
          <ac:cxnSpMkLst>
            <pc:docMk/>
            <pc:sldMk cId="632895076" sldId="482"/>
            <ac:cxnSpMk id="54" creationId="{00000000-0000-0000-0000-000000000000}"/>
          </ac:cxnSpMkLst>
        </pc:cxnChg>
        <pc:cxnChg chg="mod">
          <ac:chgData name="Gislaine Marie" userId="608391a0-8ada-4662-b03c-95d6a7930361" providerId="ADAL" clId="{696B8D3A-80F1-45E8-95F0-CC21294CEFB0}" dt="2024-06-06T07:28:02.257" v="128" actId="164"/>
          <ac:cxnSpMkLst>
            <pc:docMk/>
            <pc:sldMk cId="632895076" sldId="482"/>
            <ac:cxnSpMk id="55" creationId="{00000000-0000-0000-0000-000000000000}"/>
          </ac:cxnSpMkLst>
        </pc:cxnChg>
        <pc:cxnChg chg="mod">
          <ac:chgData name="Gislaine Marie" userId="608391a0-8ada-4662-b03c-95d6a7930361" providerId="ADAL" clId="{696B8D3A-80F1-45E8-95F0-CC21294CEFB0}" dt="2024-06-06T07:28:02.257" v="128" actId="164"/>
          <ac:cxnSpMkLst>
            <pc:docMk/>
            <pc:sldMk cId="632895076" sldId="482"/>
            <ac:cxnSpMk id="57" creationId="{00000000-0000-0000-0000-000000000000}"/>
          </ac:cxnSpMkLst>
        </pc:cxnChg>
        <pc:cxnChg chg="mod">
          <ac:chgData name="Gislaine Marie" userId="608391a0-8ada-4662-b03c-95d6a7930361" providerId="ADAL" clId="{696B8D3A-80F1-45E8-95F0-CC21294CEFB0}" dt="2024-06-06T07:28:02.257" v="128" actId="164"/>
          <ac:cxnSpMkLst>
            <pc:docMk/>
            <pc:sldMk cId="632895076" sldId="482"/>
            <ac:cxnSpMk id="78" creationId="{00000000-0000-0000-0000-000000000000}"/>
          </ac:cxnSpMkLst>
        </pc:cxnChg>
        <pc:cxnChg chg="mod">
          <ac:chgData name="Gislaine Marie" userId="608391a0-8ada-4662-b03c-95d6a7930361" providerId="ADAL" clId="{696B8D3A-80F1-45E8-95F0-CC21294CEFB0}" dt="2024-06-06T07:27:52.051" v="127" actId="164"/>
          <ac:cxnSpMkLst>
            <pc:docMk/>
            <pc:sldMk cId="632895076" sldId="482"/>
            <ac:cxnSpMk id="89" creationId="{00000000-0000-0000-0000-000000000000}"/>
          </ac:cxnSpMkLst>
        </pc:cxnChg>
        <pc:cxnChg chg="mod">
          <ac:chgData name="Gislaine Marie" userId="608391a0-8ada-4662-b03c-95d6a7930361" providerId="ADAL" clId="{696B8D3A-80F1-45E8-95F0-CC21294CEFB0}" dt="2024-06-06T07:27:52.051" v="127" actId="164"/>
          <ac:cxnSpMkLst>
            <pc:docMk/>
            <pc:sldMk cId="632895076" sldId="482"/>
            <ac:cxnSpMk id="90" creationId="{00000000-0000-0000-0000-000000000000}"/>
          </ac:cxnSpMkLst>
        </pc:cxnChg>
        <pc:cxnChg chg="mod">
          <ac:chgData name="Gislaine Marie" userId="608391a0-8ada-4662-b03c-95d6a7930361" providerId="ADAL" clId="{696B8D3A-80F1-45E8-95F0-CC21294CEFB0}" dt="2024-06-06T07:27:52.051" v="127" actId="164"/>
          <ac:cxnSpMkLst>
            <pc:docMk/>
            <pc:sldMk cId="632895076" sldId="482"/>
            <ac:cxnSpMk id="92" creationId="{00000000-0000-0000-0000-000000000000}"/>
          </ac:cxnSpMkLst>
        </pc:cxnChg>
        <pc:cxnChg chg="mod">
          <ac:chgData name="Gislaine Marie" userId="608391a0-8ada-4662-b03c-95d6a7930361" providerId="ADAL" clId="{696B8D3A-80F1-45E8-95F0-CC21294CEFB0}" dt="2024-06-06T07:27:52.051" v="127" actId="164"/>
          <ac:cxnSpMkLst>
            <pc:docMk/>
            <pc:sldMk cId="632895076" sldId="482"/>
            <ac:cxnSpMk id="100" creationId="{00000000-0000-0000-0000-000000000000}"/>
          </ac:cxnSpMkLst>
        </pc:cxnChg>
        <pc:cxnChg chg="mod">
          <ac:chgData name="Gislaine Marie" userId="608391a0-8ada-4662-b03c-95d6a7930361" providerId="ADAL" clId="{696B8D3A-80F1-45E8-95F0-CC21294CEFB0}" dt="2024-06-06T07:27:52.051" v="127" actId="164"/>
          <ac:cxnSpMkLst>
            <pc:docMk/>
            <pc:sldMk cId="632895076" sldId="482"/>
            <ac:cxnSpMk id="102" creationId="{00000000-0000-0000-0000-000000000000}"/>
          </ac:cxnSpMkLst>
        </pc:cxnChg>
      </pc:sldChg>
      <pc:sldChg chg="addSp delSp modSp add del mod ord">
        <pc:chgData name="Gislaine Marie" userId="608391a0-8ada-4662-b03c-95d6a7930361" providerId="ADAL" clId="{696B8D3A-80F1-45E8-95F0-CC21294CEFB0}" dt="2024-06-06T08:07:39.408" v="234" actId="47"/>
        <pc:sldMkLst>
          <pc:docMk/>
          <pc:sldMk cId="3260788316" sldId="483"/>
        </pc:sldMkLst>
        <pc:spChg chg="mod">
          <ac:chgData name="Gislaine Marie" userId="608391a0-8ada-4662-b03c-95d6a7930361" providerId="ADAL" clId="{696B8D3A-80F1-45E8-95F0-CC21294CEFB0}" dt="2024-06-06T06:52:52.848" v="6" actId="27636"/>
          <ac:spMkLst>
            <pc:docMk/>
            <pc:sldMk cId="3260788316" sldId="483"/>
            <ac:spMk id="4" creationId="{00000000-0000-0000-0000-000000000000}"/>
          </ac:spMkLst>
        </pc:spChg>
        <pc:spChg chg="del mod">
          <ac:chgData name="Gislaine Marie" userId="608391a0-8ada-4662-b03c-95d6a7930361" providerId="ADAL" clId="{696B8D3A-80F1-45E8-95F0-CC21294CEFB0}" dt="2024-06-06T08:05:35.333" v="166"/>
          <ac:spMkLst>
            <pc:docMk/>
            <pc:sldMk cId="3260788316" sldId="483"/>
            <ac:spMk id="13" creationId="{00000000-0000-0000-0000-000000000000}"/>
          </ac:spMkLst>
        </pc:spChg>
        <pc:spChg chg="mod">
          <ac:chgData name="Gislaine Marie" userId="608391a0-8ada-4662-b03c-95d6a7930361" providerId="ADAL" clId="{696B8D3A-80F1-45E8-95F0-CC21294CEFB0}" dt="2024-06-06T08:05:18.568" v="159" actId="164"/>
          <ac:spMkLst>
            <pc:docMk/>
            <pc:sldMk cId="3260788316" sldId="483"/>
            <ac:spMk id="37" creationId="{00000000-0000-0000-0000-000000000000}"/>
          </ac:spMkLst>
        </pc:spChg>
        <pc:spChg chg="mod">
          <ac:chgData name="Gislaine Marie" userId="608391a0-8ada-4662-b03c-95d6a7930361" providerId="ADAL" clId="{696B8D3A-80F1-45E8-95F0-CC21294CEFB0}" dt="2024-06-06T08:05:18.568" v="159" actId="164"/>
          <ac:spMkLst>
            <pc:docMk/>
            <pc:sldMk cId="3260788316" sldId="483"/>
            <ac:spMk id="45" creationId="{00000000-0000-0000-0000-000000000000}"/>
          </ac:spMkLst>
        </pc:spChg>
        <pc:spChg chg="mod">
          <ac:chgData name="Gislaine Marie" userId="608391a0-8ada-4662-b03c-95d6a7930361" providerId="ADAL" clId="{696B8D3A-80F1-45E8-95F0-CC21294CEFB0}" dt="2024-06-06T08:05:18.568" v="159" actId="164"/>
          <ac:spMkLst>
            <pc:docMk/>
            <pc:sldMk cId="3260788316" sldId="483"/>
            <ac:spMk id="47" creationId="{00000000-0000-0000-0000-000000000000}"/>
          </ac:spMkLst>
        </pc:spChg>
        <pc:grpChg chg="add del mod">
          <ac:chgData name="Gislaine Marie" userId="608391a0-8ada-4662-b03c-95d6a7930361" providerId="ADAL" clId="{696B8D3A-80F1-45E8-95F0-CC21294CEFB0}" dt="2024-06-06T08:05:20.828" v="160" actId="21"/>
          <ac:grpSpMkLst>
            <pc:docMk/>
            <pc:sldMk cId="3260788316" sldId="483"/>
            <ac:grpSpMk id="2" creationId="{1FBE121E-0DF4-C722-688B-8A5357B275E8}"/>
          </ac:grpSpMkLst>
        </pc:grpChg>
        <pc:grpChg chg="mod">
          <ac:chgData name="Gislaine Marie" userId="608391a0-8ada-4662-b03c-95d6a7930361" providerId="ADAL" clId="{696B8D3A-80F1-45E8-95F0-CC21294CEFB0}" dt="2024-06-06T08:05:18.568" v="159" actId="164"/>
          <ac:grpSpMkLst>
            <pc:docMk/>
            <pc:sldMk cId="3260788316" sldId="483"/>
            <ac:grpSpMk id="39" creationId="{00000000-0000-0000-0000-000000000000}"/>
          </ac:grpSpMkLst>
        </pc:grpChg>
        <pc:grpChg chg="mod">
          <ac:chgData name="Gislaine Marie" userId="608391a0-8ada-4662-b03c-95d6a7930361" providerId="ADAL" clId="{696B8D3A-80F1-45E8-95F0-CC21294CEFB0}" dt="2024-06-06T08:05:18.568" v="159" actId="164"/>
          <ac:grpSpMkLst>
            <pc:docMk/>
            <pc:sldMk cId="3260788316" sldId="483"/>
            <ac:grpSpMk id="60" creationId="{00000000-0000-0000-0000-000000000000}"/>
          </ac:grpSpMkLst>
        </pc:grpChg>
        <pc:cxnChg chg="mod">
          <ac:chgData name="Gislaine Marie" userId="608391a0-8ada-4662-b03c-95d6a7930361" providerId="ADAL" clId="{696B8D3A-80F1-45E8-95F0-CC21294CEFB0}" dt="2024-06-06T08:05:18.568" v="159" actId="164"/>
          <ac:cxnSpMkLst>
            <pc:docMk/>
            <pc:sldMk cId="3260788316" sldId="483"/>
            <ac:cxnSpMk id="34" creationId="{00000000-0000-0000-0000-000000000000}"/>
          </ac:cxnSpMkLst>
        </pc:cxnChg>
        <pc:cxnChg chg="mod">
          <ac:chgData name="Gislaine Marie" userId="608391a0-8ada-4662-b03c-95d6a7930361" providerId="ADAL" clId="{696B8D3A-80F1-45E8-95F0-CC21294CEFB0}" dt="2024-06-06T08:05:18.568" v="159" actId="164"/>
          <ac:cxnSpMkLst>
            <pc:docMk/>
            <pc:sldMk cId="3260788316" sldId="483"/>
            <ac:cxnSpMk id="35" creationId="{00000000-0000-0000-0000-000000000000}"/>
          </ac:cxnSpMkLst>
        </pc:cxnChg>
        <pc:cxnChg chg="mod">
          <ac:chgData name="Gislaine Marie" userId="608391a0-8ada-4662-b03c-95d6a7930361" providerId="ADAL" clId="{696B8D3A-80F1-45E8-95F0-CC21294CEFB0}" dt="2024-06-06T08:05:18.568" v="159" actId="164"/>
          <ac:cxnSpMkLst>
            <pc:docMk/>
            <pc:sldMk cId="3260788316" sldId="483"/>
            <ac:cxnSpMk id="36" creationId="{00000000-0000-0000-0000-000000000000}"/>
          </ac:cxnSpMkLst>
        </pc:cxnChg>
        <pc:cxnChg chg="mod">
          <ac:chgData name="Gislaine Marie" userId="608391a0-8ada-4662-b03c-95d6a7930361" providerId="ADAL" clId="{696B8D3A-80F1-45E8-95F0-CC21294CEFB0}" dt="2024-06-06T08:05:18.568" v="159" actId="164"/>
          <ac:cxnSpMkLst>
            <pc:docMk/>
            <pc:sldMk cId="3260788316" sldId="483"/>
            <ac:cxnSpMk id="46" creationId="{00000000-0000-0000-0000-000000000000}"/>
          </ac:cxnSpMkLst>
        </pc:cxnChg>
      </pc:sldChg>
      <pc:sldChg chg="delSp modSp add del mod">
        <pc:chgData name="Gislaine Marie" userId="608391a0-8ada-4662-b03c-95d6a7930361" providerId="ADAL" clId="{696B8D3A-80F1-45E8-95F0-CC21294CEFB0}" dt="2024-06-06T08:09:09.301" v="249" actId="47"/>
        <pc:sldMkLst>
          <pc:docMk/>
          <pc:sldMk cId="3780398205" sldId="484"/>
        </pc:sldMkLst>
        <pc:spChg chg="del">
          <ac:chgData name="Gislaine Marie" userId="608391a0-8ada-4662-b03c-95d6a7930361" providerId="ADAL" clId="{696B8D3A-80F1-45E8-95F0-CC21294CEFB0}" dt="2024-06-06T08:08:13.276" v="239" actId="21"/>
          <ac:spMkLst>
            <pc:docMk/>
            <pc:sldMk cId="3780398205" sldId="484"/>
            <ac:spMk id="4" creationId="{00000000-0000-0000-0000-000000000000}"/>
          </ac:spMkLst>
        </pc:spChg>
        <pc:spChg chg="mod">
          <ac:chgData name="Gislaine Marie" userId="608391a0-8ada-4662-b03c-95d6a7930361" providerId="ADAL" clId="{696B8D3A-80F1-45E8-95F0-CC21294CEFB0}" dt="2024-06-06T08:07:53.356" v="236" actId="21"/>
          <ac:spMkLst>
            <pc:docMk/>
            <pc:sldMk cId="3780398205" sldId="484"/>
            <ac:spMk id="5" creationId="{00000000-0000-0000-0000-000000000000}"/>
          </ac:spMkLst>
        </pc:spChg>
        <pc:spChg chg="del">
          <ac:chgData name="Gislaine Marie" userId="608391a0-8ada-4662-b03c-95d6a7930361" providerId="ADAL" clId="{696B8D3A-80F1-45E8-95F0-CC21294CEFB0}" dt="2024-06-06T08:08:13.276" v="239" actId="21"/>
          <ac:spMkLst>
            <pc:docMk/>
            <pc:sldMk cId="3780398205" sldId="484"/>
            <ac:spMk id="11" creationId="{00000000-0000-0000-0000-000000000000}"/>
          </ac:spMkLst>
        </pc:spChg>
        <pc:spChg chg="del">
          <ac:chgData name="Gislaine Marie" userId="608391a0-8ada-4662-b03c-95d6a7930361" providerId="ADAL" clId="{696B8D3A-80F1-45E8-95F0-CC21294CEFB0}" dt="2024-06-06T08:08:13.276" v="239" actId="21"/>
          <ac:spMkLst>
            <pc:docMk/>
            <pc:sldMk cId="3780398205" sldId="484"/>
            <ac:spMk id="13" creationId="{00000000-0000-0000-0000-000000000000}"/>
          </ac:spMkLst>
        </pc:spChg>
        <pc:picChg chg="del">
          <ac:chgData name="Gislaine Marie" userId="608391a0-8ada-4662-b03c-95d6a7930361" providerId="ADAL" clId="{696B8D3A-80F1-45E8-95F0-CC21294CEFB0}" dt="2024-06-06T08:08:13.276" v="239" actId="21"/>
          <ac:picMkLst>
            <pc:docMk/>
            <pc:sldMk cId="3780398205" sldId="484"/>
            <ac:picMk id="9" creationId="{00000000-0000-0000-0000-000000000000}"/>
          </ac:picMkLst>
        </pc:picChg>
      </pc:sldChg>
      <pc:sldChg chg="modSp mod">
        <pc:chgData name="Gislaine Marie" userId="608391a0-8ada-4662-b03c-95d6a7930361" providerId="ADAL" clId="{696B8D3A-80F1-45E8-95F0-CC21294CEFB0}" dt="2024-06-06T08:09:36.152" v="259" actId="20577"/>
        <pc:sldMkLst>
          <pc:docMk/>
          <pc:sldMk cId="3582337485" sldId="1341"/>
        </pc:sldMkLst>
        <pc:spChg chg="mod">
          <ac:chgData name="Gislaine Marie" userId="608391a0-8ada-4662-b03c-95d6a7930361" providerId="ADAL" clId="{696B8D3A-80F1-45E8-95F0-CC21294CEFB0}" dt="2024-06-06T08:09:29.226" v="250" actId="20577"/>
          <ac:spMkLst>
            <pc:docMk/>
            <pc:sldMk cId="3582337485" sldId="1341"/>
            <ac:spMk id="2" creationId="{F49B7EBB-CBF1-432F-955F-207E7CF86120}"/>
          </ac:spMkLst>
        </pc:spChg>
        <pc:spChg chg="mod">
          <ac:chgData name="Gislaine Marie" userId="608391a0-8ada-4662-b03c-95d6a7930361" providerId="ADAL" clId="{696B8D3A-80F1-45E8-95F0-CC21294CEFB0}" dt="2024-06-06T08:09:36.152" v="259" actId="20577"/>
          <ac:spMkLst>
            <pc:docMk/>
            <pc:sldMk cId="3582337485" sldId="1341"/>
            <ac:spMk id="5" creationId="{C86C9428-A2EC-4649-BCEA-8C05D35F18B6}"/>
          </ac:spMkLst>
        </pc:spChg>
      </pc:sldChg>
      <pc:sldChg chg="modSp mod">
        <pc:chgData name="Gislaine Marie" userId="608391a0-8ada-4662-b03c-95d6a7930361" providerId="ADAL" clId="{696B8D3A-80F1-45E8-95F0-CC21294CEFB0}" dt="2024-06-06T06:53:06.295" v="9" actId="20577"/>
        <pc:sldMkLst>
          <pc:docMk/>
          <pc:sldMk cId="3167672706" sldId="1411"/>
        </pc:sldMkLst>
        <pc:spChg chg="mod">
          <ac:chgData name="Gislaine Marie" userId="608391a0-8ada-4662-b03c-95d6a7930361" providerId="ADAL" clId="{696B8D3A-80F1-45E8-95F0-CC21294CEFB0}" dt="2024-06-06T06:53:06.295" v="9" actId="20577"/>
          <ac:spMkLst>
            <pc:docMk/>
            <pc:sldMk cId="3167672706" sldId="1411"/>
            <ac:spMk id="12" creationId="{00000000-0000-0000-0000-000000000000}"/>
          </ac:spMkLst>
        </pc:spChg>
      </pc:sldChg>
      <pc:sldChg chg="addSp delSp modSp mod ord modClrScheme chgLayout">
        <pc:chgData name="Gislaine Marie" userId="608391a0-8ada-4662-b03c-95d6a7930361" providerId="ADAL" clId="{696B8D3A-80F1-45E8-95F0-CC21294CEFB0}" dt="2024-06-06T06:56:14.013" v="112" actId="20577"/>
        <pc:sldMkLst>
          <pc:docMk/>
          <pc:sldMk cId="1865816060" sldId="1431"/>
        </pc:sldMkLst>
        <pc:spChg chg="del">
          <ac:chgData name="Gislaine Marie" userId="608391a0-8ada-4662-b03c-95d6a7930361" providerId="ADAL" clId="{696B8D3A-80F1-45E8-95F0-CC21294CEFB0}" dt="2024-06-06T06:54:56.118" v="48" actId="478"/>
          <ac:spMkLst>
            <pc:docMk/>
            <pc:sldMk cId="1865816060" sldId="1431"/>
            <ac:spMk id="2" creationId="{00000000-0000-0000-0000-000000000000}"/>
          </ac:spMkLst>
        </pc:spChg>
        <pc:spChg chg="add mod">
          <ac:chgData name="Gislaine Marie" userId="608391a0-8ada-4662-b03c-95d6a7930361" providerId="ADAL" clId="{696B8D3A-80F1-45E8-95F0-CC21294CEFB0}" dt="2024-06-06T06:55:30.143" v="101" actId="1035"/>
          <ac:spMkLst>
            <pc:docMk/>
            <pc:sldMk cId="1865816060" sldId="1431"/>
            <ac:spMk id="3" creationId="{C0B14BE6-90C3-B1FD-6109-0CE932E9A0F1}"/>
          </ac:spMkLst>
        </pc:spChg>
        <pc:spChg chg="mod ord">
          <ac:chgData name="Gislaine Marie" userId="608391a0-8ada-4662-b03c-95d6a7930361" providerId="ADAL" clId="{696B8D3A-80F1-45E8-95F0-CC21294CEFB0}" dt="2024-06-06T06:56:14.013" v="112" actId="20577"/>
          <ac:spMkLst>
            <pc:docMk/>
            <pc:sldMk cId="1865816060" sldId="1431"/>
            <ac:spMk id="5" creationId="{69F48DD0-72DE-00C5-DE0C-005CAE4A9E8E}"/>
          </ac:spMkLst>
        </pc:spChg>
        <pc:spChg chg="mod">
          <ac:chgData name="Gislaine Marie" userId="608391a0-8ada-4662-b03c-95d6a7930361" providerId="ADAL" clId="{696B8D3A-80F1-45E8-95F0-CC21294CEFB0}" dt="2024-06-06T06:55:26.163" v="88" actId="1035"/>
          <ac:spMkLst>
            <pc:docMk/>
            <pc:sldMk cId="1865816060" sldId="1431"/>
            <ac:spMk id="14" creationId="{CEB9E7CE-49F0-E6DF-C47A-2136E87546F7}"/>
          </ac:spMkLst>
        </pc:spChg>
        <pc:spChg chg="mod">
          <ac:chgData name="Gislaine Marie" userId="608391a0-8ada-4662-b03c-95d6a7930361" providerId="ADAL" clId="{696B8D3A-80F1-45E8-95F0-CC21294CEFB0}" dt="2024-06-06T06:55:26.163" v="88" actId="1035"/>
          <ac:spMkLst>
            <pc:docMk/>
            <pc:sldMk cId="1865816060" sldId="1431"/>
            <ac:spMk id="20" creationId="{E04B6AC3-EE37-27DB-D9BB-BD7F43C6D56E}"/>
          </ac:spMkLst>
        </pc:spChg>
        <pc:spChg chg="mod">
          <ac:chgData name="Gislaine Marie" userId="608391a0-8ada-4662-b03c-95d6a7930361" providerId="ADAL" clId="{696B8D3A-80F1-45E8-95F0-CC21294CEFB0}" dt="2024-06-06T06:55:23.406" v="69" actId="1035"/>
          <ac:spMkLst>
            <pc:docMk/>
            <pc:sldMk cId="1865816060" sldId="1431"/>
            <ac:spMk id="24" creationId="{A94C5457-2733-2FED-DF06-3126DDD25915}"/>
          </ac:spMkLst>
        </pc:spChg>
        <pc:spChg chg="mod">
          <ac:chgData name="Gislaine Marie" userId="608391a0-8ada-4662-b03c-95d6a7930361" providerId="ADAL" clId="{696B8D3A-80F1-45E8-95F0-CC21294CEFB0}" dt="2024-06-06T06:55:23.406" v="69" actId="1035"/>
          <ac:spMkLst>
            <pc:docMk/>
            <pc:sldMk cId="1865816060" sldId="1431"/>
            <ac:spMk id="27" creationId="{583576F5-1603-18B9-6268-73E4EAB4BB45}"/>
          </ac:spMkLst>
        </pc:spChg>
        <pc:spChg chg="mod">
          <ac:chgData name="Gislaine Marie" userId="608391a0-8ada-4662-b03c-95d6a7930361" providerId="ADAL" clId="{696B8D3A-80F1-45E8-95F0-CC21294CEFB0}" dt="2024-06-06T06:55:23.406" v="69" actId="1035"/>
          <ac:spMkLst>
            <pc:docMk/>
            <pc:sldMk cId="1865816060" sldId="1431"/>
            <ac:spMk id="28" creationId="{19E6F6BC-B2C2-86FE-5009-059CF361D15E}"/>
          </ac:spMkLst>
        </pc:spChg>
        <pc:spChg chg="mod">
          <ac:chgData name="Gislaine Marie" userId="608391a0-8ada-4662-b03c-95d6a7930361" providerId="ADAL" clId="{696B8D3A-80F1-45E8-95F0-CC21294CEFB0}" dt="2024-06-06T06:55:23.406" v="69" actId="1035"/>
          <ac:spMkLst>
            <pc:docMk/>
            <pc:sldMk cId="1865816060" sldId="1431"/>
            <ac:spMk id="29" creationId="{F8D364DC-6B84-1DE1-C5EC-27EA170A4714}"/>
          </ac:spMkLst>
        </pc:spChg>
        <pc:spChg chg="del">
          <ac:chgData name="Gislaine Marie" userId="608391a0-8ada-4662-b03c-95d6a7930361" providerId="ADAL" clId="{696B8D3A-80F1-45E8-95F0-CC21294CEFB0}" dt="2024-06-06T06:54:56.118" v="48" actId="478"/>
          <ac:spMkLst>
            <pc:docMk/>
            <pc:sldMk cId="1865816060" sldId="1431"/>
            <ac:spMk id="33" creationId="{00000000-0000-0000-0000-000000000000}"/>
          </ac:spMkLst>
        </pc:spChg>
        <pc:spChg chg="del">
          <ac:chgData name="Gislaine Marie" userId="608391a0-8ada-4662-b03c-95d6a7930361" providerId="ADAL" clId="{696B8D3A-80F1-45E8-95F0-CC21294CEFB0}" dt="2024-06-06T06:54:56.118" v="48" actId="478"/>
          <ac:spMkLst>
            <pc:docMk/>
            <pc:sldMk cId="1865816060" sldId="1431"/>
            <ac:spMk id="39" creationId="{00000000-0000-0000-0000-000000000000}"/>
          </ac:spMkLst>
        </pc:spChg>
        <pc:spChg chg="mod">
          <ac:chgData name="Gislaine Marie" userId="608391a0-8ada-4662-b03c-95d6a7930361" providerId="ADAL" clId="{696B8D3A-80F1-45E8-95F0-CC21294CEFB0}" dt="2024-06-06T06:55:23.406" v="69" actId="1035"/>
          <ac:spMkLst>
            <pc:docMk/>
            <pc:sldMk cId="1865816060" sldId="1431"/>
            <ac:spMk id="65" creationId="{AA06D434-46AE-4274-A9C5-011A73E0C8C9}"/>
          </ac:spMkLst>
        </pc:spChg>
        <pc:spChg chg="mod">
          <ac:chgData name="Gislaine Marie" userId="608391a0-8ada-4662-b03c-95d6a7930361" providerId="ADAL" clId="{696B8D3A-80F1-45E8-95F0-CC21294CEFB0}" dt="2024-06-06T06:55:23.406" v="69" actId="1035"/>
          <ac:spMkLst>
            <pc:docMk/>
            <pc:sldMk cId="1865816060" sldId="1431"/>
            <ac:spMk id="66" creationId="{B8701369-8F15-3019-4C04-7E7AFF662E17}"/>
          </ac:spMkLst>
        </pc:spChg>
        <pc:spChg chg="mod">
          <ac:chgData name="Gislaine Marie" userId="608391a0-8ada-4662-b03c-95d6a7930361" providerId="ADAL" clId="{696B8D3A-80F1-45E8-95F0-CC21294CEFB0}" dt="2024-06-06T06:55:23.406" v="69" actId="1035"/>
          <ac:spMkLst>
            <pc:docMk/>
            <pc:sldMk cId="1865816060" sldId="1431"/>
            <ac:spMk id="67" creationId="{ABAA6345-F7D9-1E4A-C570-2F2E13AB1322}"/>
          </ac:spMkLst>
        </pc:spChg>
        <pc:spChg chg="mod">
          <ac:chgData name="Gislaine Marie" userId="608391a0-8ada-4662-b03c-95d6a7930361" providerId="ADAL" clId="{696B8D3A-80F1-45E8-95F0-CC21294CEFB0}" dt="2024-06-06T06:55:23.406" v="69" actId="1035"/>
          <ac:spMkLst>
            <pc:docMk/>
            <pc:sldMk cId="1865816060" sldId="1431"/>
            <ac:spMk id="68" creationId="{F6565369-6562-75BF-6CA6-BA64B80C2D52}"/>
          </ac:spMkLst>
        </pc:spChg>
        <pc:spChg chg="del">
          <ac:chgData name="Gislaine Marie" userId="608391a0-8ada-4662-b03c-95d6a7930361" providerId="ADAL" clId="{696B8D3A-80F1-45E8-95F0-CC21294CEFB0}" dt="2024-06-06T06:54:56.118" v="48" actId="478"/>
          <ac:spMkLst>
            <pc:docMk/>
            <pc:sldMk cId="1865816060" sldId="1431"/>
            <ac:spMk id="82" creationId="{00000000-0000-0000-0000-000000000000}"/>
          </ac:spMkLst>
        </pc:spChg>
        <pc:spChg chg="del">
          <ac:chgData name="Gislaine Marie" userId="608391a0-8ada-4662-b03c-95d6a7930361" providerId="ADAL" clId="{696B8D3A-80F1-45E8-95F0-CC21294CEFB0}" dt="2024-06-06T06:54:56.118" v="48" actId="478"/>
          <ac:spMkLst>
            <pc:docMk/>
            <pc:sldMk cId="1865816060" sldId="1431"/>
            <ac:spMk id="83" creationId="{00000000-0000-0000-0000-000000000000}"/>
          </ac:spMkLst>
        </pc:spChg>
        <pc:spChg chg="del">
          <ac:chgData name="Gislaine Marie" userId="608391a0-8ada-4662-b03c-95d6a7930361" providerId="ADAL" clId="{696B8D3A-80F1-45E8-95F0-CC21294CEFB0}" dt="2024-06-06T06:54:56.118" v="48" actId="478"/>
          <ac:spMkLst>
            <pc:docMk/>
            <pc:sldMk cId="1865816060" sldId="1431"/>
            <ac:spMk id="84" creationId="{00000000-0000-0000-0000-000000000000}"/>
          </ac:spMkLst>
        </pc:spChg>
        <pc:spChg chg="del">
          <ac:chgData name="Gislaine Marie" userId="608391a0-8ada-4662-b03c-95d6a7930361" providerId="ADAL" clId="{696B8D3A-80F1-45E8-95F0-CC21294CEFB0}" dt="2024-06-06T06:54:56.118" v="48" actId="478"/>
          <ac:spMkLst>
            <pc:docMk/>
            <pc:sldMk cId="1865816060" sldId="1431"/>
            <ac:spMk id="85" creationId="{00000000-0000-0000-0000-000000000000}"/>
          </ac:spMkLst>
        </pc:spChg>
        <pc:spChg chg="del">
          <ac:chgData name="Gislaine Marie" userId="608391a0-8ada-4662-b03c-95d6a7930361" providerId="ADAL" clId="{696B8D3A-80F1-45E8-95F0-CC21294CEFB0}" dt="2024-06-06T06:54:56.118" v="48" actId="478"/>
          <ac:spMkLst>
            <pc:docMk/>
            <pc:sldMk cId="1865816060" sldId="1431"/>
            <ac:spMk id="1035" creationId="{00000000-0000-0000-0000-000000000000}"/>
          </ac:spMkLst>
        </pc:spChg>
        <pc:spChg chg="del">
          <ac:chgData name="Gislaine Marie" userId="608391a0-8ada-4662-b03c-95d6a7930361" providerId="ADAL" clId="{696B8D3A-80F1-45E8-95F0-CC21294CEFB0}" dt="2024-06-06T06:54:56.118" v="48" actId="478"/>
          <ac:spMkLst>
            <pc:docMk/>
            <pc:sldMk cId="1865816060" sldId="1431"/>
            <ac:spMk id="1039" creationId="{00000000-0000-0000-0000-000000000000}"/>
          </ac:spMkLst>
        </pc:spChg>
        <pc:spChg chg="del">
          <ac:chgData name="Gislaine Marie" userId="608391a0-8ada-4662-b03c-95d6a7930361" providerId="ADAL" clId="{696B8D3A-80F1-45E8-95F0-CC21294CEFB0}" dt="2024-06-06T06:54:56.118" v="48" actId="478"/>
          <ac:spMkLst>
            <pc:docMk/>
            <pc:sldMk cId="1865816060" sldId="1431"/>
            <ac:spMk id="1050" creationId="{00000000-0000-0000-0000-000000000000}"/>
          </ac:spMkLst>
        </pc:spChg>
        <pc:spChg chg="del">
          <ac:chgData name="Gislaine Marie" userId="608391a0-8ada-4662-b03c-95d6a7930361" providerId="ADAL" clId="{696B8D3A-80F1-45E8-95F0-CC21294CEFB0}" dt="2024-06-06T06:54:56.118" v="48" actId="478"/>
          <ac:spMkLst>
            <pc:docMk/>
            <pc:sldMk cId="1865816060" sldId="1431"/>
            <ac:spMk id="1051" creationId="{00000000-0000-0000-0000-000000000000}"/>
          </ac:spMkLst>
        </pc:spChg>
        <pc:grpChg chg="add mod">
          <ac:chgData name="Gislaine Marie" userId="608391a0-8ada-4662-b03c-95d6a7930361" providerId="ADAL" clId="{696B8D3A-80F1-45E8-95F0-CC21294CEFB0}" dt="2024-06-06T06:55:26.163" v="88" actId="1035"/>
          <ac:grpSpMkLst>
            <pc:docMk/>
            <pc:sldMk cId="1865816060" sldId="1431"/>
            <ac:grpSpMk id="4" creationId="{E3AEF798-86CE-B1FC-9269-B6B5ECD42C6B}"/>
          </ac:grpSpMkLst>
        </pc:grpChg>
        <pc:grpChg chg="mod">
          <ac:chgData name="Gislaine Marie" userId="608391a0-8ada-4662-b03c-95d6a7930361" providerId="ADAL" clId="{696B8D3A-80F1-45E8-95F0-CC21294CEFB0}" dt="2024-06-06T06:55:26.163" v="88" actId="1035"/>
          <ac:grpSpMkLst>
            <pc:docMk/>
            <pc:sldMk cId="1865816060" sldId="1431"/>
            <ac:grpSpMk id="10" creationId="{67934343-82E1-742A-3BD6-9BA9D4DFB8B3}"/>
          </ac:grpSpMkLst>
        </pc:grpChg>
        <pc:grpChg chg="add mod">
          <ac:chgData name="Gislaine Marie" userId="608391a0-8ada-4662-b03c-95d6a7930361" providerId="ADAL" clId="{696B8D3A-80F1-45E8-95F0-CC21294CEFB0}" dt="2024-06-06T06:55:23.406" v="69" actId="1035"/>
          <ac:grpSpMkLst>
            <pc:docMk/>
            <pc:sldMk cId="1865816060" sldId="1431"/>
            <ac:grpSpMk id="21" creationId="{FBBCFD1F-0C9D-CD2E-11A4-23193AB67E4A}"/>
          </ac:grpSpMkLst>
        </pc:grpChg>
        <pc:grpChg chg="mod">
          <ac:chgData name="Gislaine Marie" userId="608391a0-8ada-4662-b03c-95d6a7930361" providerId="ADAL" clId="{696B8D3A-80F1-45E8-95F0-CC21294CEFB0}" dt="2024-06-06T06:55:23.406" v="69" actId="1035"/>
          <ac:grpSpMkLst>
            <pc:docMk/>
            <pc:sldMk cId="1865816060" sldId="1431"/>
            <ac:grpSpMk id="23" creationId="{90FD81B6-28FE-A66A-A737-A2B7115B79D9}"/>
          </ac:grpSpMkLst>
        </pc:grpChg>
        <pc:grpChg chg="mod">
          <ac:chgData name="Gislaine Marie" userId="608391a0-8ada-4662-b03c-95d6a7930361" providerId="ADAL" clId="{696B8D3A-80F1-45E8-95F0-CC21294CEFB0}" dt="2024-06-06T06:55:23.406" v="69" actId="1035"/>
          <ac:grpSpMkLst>
            <pc:docMk/>
            <pc:sldMk cId="1865816060" sldId="1431"/>
            <ac:grpSpMk id="25" creationId="{E61DBBE5-CA75-347B-3B0A-DEB7A44091F3}"/>
          </ac:grpSpMkLst>
        </pc:grpChg>
        <pc:grpChg chg="mod">
          <ac:chgData name="Gislaine Marie" userId="608391a0-8ada-4662-b03c-95d6a7930361" providerId="ADAL" clId="{696B8D3A-80F1-45E8-95F0-CC21294CEFB0}" dt="2024-06-06T06:55:23.406" v="69" actId="1035"/>
          <ac:grpSpMkLst>
            <pc:docMk/>
            <pc:sldMk cId="1865816060" sldId="1431"/>
            <ac:grpSpMk id="32" creationId="{014AA51F-FF96-89F3-C439-5B3CCBACFCD7}"/>
          </ac:grpSpMkLst>
        </pc:grpChg>
        <pc:grpChg chg="del">
          <ac:chgData name="Gislaine Marie" userId="608391a0-8ada-4662-b03c-95d6a7930361" providerId="ADAL" clId="{696B8D3A-80F1-45E8-95F0-CC21294CEFB0}" dt="2024-06-06T06:54:56.118" v="48" actId="478"/>
          <ac:grpSpMkLst>
            <pc:docMk/>
            <pc:sldMk cId="1865816060" sldId="1431"/>
            <ac:grpSpMk id="49" creationId="{00000000-0000-0000-0000-000000000000}"/>
          </ac:grpSpMkLst>
        </pc:grpChg>
        <pc:picChg chg="mod">
          <ac:chgData name="Gislaine Marie" userId="608391a0-8ada-4662-b03c-95d6a7930361" providerId="ADAL" clId="{696B8D3A-80F1-45E8-95F0-CC21294CEFB0}" dt="2024-06-06T06:55:26.163" v="88" actId="1035"/>
          <ac:picMkLst>
            <pc:docMk/>
            <pc:sldMk cId="1865816060" sldId="1431"/>
            <ac:picMk id="15" creationId="{7FC857C7-B3D2-29BD-A712-FE3E0013F17D}"/>
          </ac:picMkLst>
        </pc:picChg>
        <pc:picChg chg="mod">
          <ac:chgData name="Gislaine Marie" userId="608391a0-8ada-4662-b03c-95d6a7930361" providerId="ADAL" clId="{696B8D3A-80F1-45E8-95F0-CC21294CEFB0}" dt="2024-06-06T06:55:23.406" v="69" actId="1035"/>
          <ac:picMkLst>
            <pc:docMk/>
            <pc:sldMk cId="1865816060" sldId="1431"/>
            <ac:picMk id="22" creationId="{69DFD7C6-9D92-F12C-355A-E80CD85E5D07}"/>
          </ac:picMkLst>
        </pc:picChg>
        <pc:picChg chg="del">
          <ac:chgData name="Gislaine Marie" userId="608391a0-8ada-4662-b03c-95d6a7930361" providerId="ADAL" clId="{696B8D3A-80F1-45E8-95F0-CC21294CEFB0}" dt="2024-06-06T06:54:56.118" v="48" actId="478"/>
          <ac:picMkLst>
            <pc:docMk/>
            <pc:sldMk cId="1865816060" sldId="1431"/>
            <ac:picMk id="1026" creationId="{00000000-0000-0000-0000-000000000000}"/>
          </ac:picMkLst>
        </pc:picChg>
        <pc:picChg chg="del">
          <ac:chgData name="Gislaine Marie" userId="608391a0-8ada-4662-b03c-95d6a7930361" providerId="ADAL" clId="{696B8D3A-80F1-45E8-95F0-CC21294CEFB0}" dt="2024-06-06T06:54:56.118" v="48" actId="478"/>
          <ac:picMkLst>
            <pc:docMk/>
            <pc:sldMk cId="1865816060" sldId="1431"/>
            <ac:picMk id="1027" creationId="{00000000-0000-0000-0000-000000000000}"/>
          </ac:picMkLst>
        </pc:picChg>
        <pc:cxnChg chg="mod">
          <ac:chgData name="Gislaine Marie" userId="608391a0-8ada-4662-b03c-95d6a7930361" providerId="ADAL" clId="{696B8D3A-80F1-45E8-95F0-CC21294CEFB0}" dt="2024-06-06T06:55:26.163" v="88" actId="1035"/>
          <ac:cxnSpMkLst>
            <pc:docMk/>
            <pc:sldMk cId="1865816060" sldId="1431"/>
            <ac:cxnSpMk id="6" creationId="{6D9D53B2-80FA-810F-812E-8415A6323B7F}"/>
          </ac:cxnSpMkLst>
        </pc:cxnChg>
        <pc:cxnChg chg="mod">
          <ac:chgData name="Gislaine Marie" userId="608391a0-8ada-4662-b03c-95d6a7930361" providerId="ADAL" clId="{696B8D3A-80F1-45E8-95F0-CC21294CEFB0}" dt="2024-06-06T06:55:26.163" v="88" actId="1035"/>
          <ac:cxnSpMkLst>
            <pc:docMk/>
            <pc:sldMk cId="1865816060" sldId="1431"/>
            <ac:cxnSpMk id="7" creationId="{E3C45D3A-EA56-A8F6-2C82-3309D83E7A46}"/>
          </ac:cxnSpMkLst>
        </pc:cxnChg>
        <pc:cxnChg chg="del">
          <ac:chgData name="Gislaine Marie" userId="608391a0-8ada-4662-b03c-95d6a7930361" providerId="ADAL" clId="{696B8D3A-80F1-45E8-95F0-CC21294CEFB0}" dt="2024-06-06T06:54:56.118" v="48" actId="478"/>
          <ac:cxnSpMkLst>
            <pc:docMk/>
            <pc:sldMk cId="1865816060" sldId="1431"/>
            <ac:cxnSpMk id="8" creationId="{00000000-0000-0000-0000-000000000000}"/>
          </ac:cxnSpMkLst>
        </pc:cxnChg>
        <pc:cxnChg chg="mod">
          <ac:chgData name="Gislaine Marie" userId="608391a0-8ada-4662-b03c-95d6a7930361" providerId="ADAL" clId="{696B8D3A-80F1-45E8-95F0-CC21294CEFB0}" dt="2024-06-06T06:55:26.163" v="88" actId="1035"/>
          <ac:cxnSpMkLst>
            <pc:docMk/>
            <pc:sldMk cId="1865816060" sldId="1431"/>
            <ac:cxnSpMk id="12" creationId="{6AB85F3F-7362-9EB3-6134-704AEF9668F3}"/>
          </ac:cxnSpMkLst>
        </pc:cxnChg>
        <pc:cxnChg chg="mod">
          <ac:chgData name="Gislaine Marie" userId="608391a0-8ada-4662-b03c-95d6a7930361" providerId="ADAL" clId="{696B8D3A-80F1-45E8-95F0-CC21294CEFB0}" dt="2024-06-06T06:55:26.163" v="88" actId="1035"/>
          <ac:cxnSpMkLst>
            <pc:docMk/>
            <pc:sldMk cId="1865816060" sldId="1431"/>
            <ac:cxnSpMk id="13" creationId="{58113E6B-FAD7-B69E-E2A5-36FEF54AD817}"/>
          </ac:cxnSpMkLst>
        </pc:cxnChg>
        <pc:cxnChg chg="mod">
          <ac:chgData name="Gislaine Marie" userId="608391a0-8ada-4662-b03c-95d6a7930361" providerId="ADAL" clId="{696B8D3A-80F1-45E8-95F0-CC21294CEFB0}" dt="2024-06-06T06:55:26.163" v="88" actId="1035"/>
          <ac:cxnSpMkLst>
            <pc:docMk/>
            <pc:sldMk cId="1865816060" sldId="1431"/>
            <ac:cxnSpMk id="16" creationId="{89AE137A-ED94-E22C-C12C-FDB949EC8BD1}"/>
          </ac:cxnSpMkLst>
        </pc:cxnChg>
        <pc:cxnChg chg="mod">
          <ac:chgData name="Gislaine Marie" userId="608391a0-8ada-4662-b03c-95d6a7930361" providerId="ADAL" clId="{696B8D3A-80F1-45E8-95F0-CC21294CEFB0}" dt="2024-06-06T06:55:26.163" v="88" actId="1035"/>
          <ac:cxnSpMkLst>
            <pc:docMk/>
            <pc:sldMk cId="1865816060" sldId="1431"/>
            <ac:cxnSpMk id="17" creationId="{EB1C0039-ADC3-895B-9E10-64E4B610F360}"/>
          </ac:cxnSpMkLst>
        </pc:cxnChg>
        <pc:cxnChg chg="mod">
          <ac:chgData name="Gislaine Marie" userId="608391a0-8ada-4662-b03c-95d6a7930361" providerId="ADAL" clId="{696B8D3A-80F1-45E8-95F0-CC21294CEFB0}" dt="2024-06-06T06:55:26.163" v="88" actId="1035"/>
          <ac:cxnSpMkLst>
            <pc:docMk/>
            <pc:sldMk cId="1865816060" sldId="1431"/>
            <ac:cxnSpMk id="18" creationId="{19878896-F9BA-6D52-7FFA-A271D168736B}"/>
          </ac:cxnSpMkLst>
        </pc:cxnChg>
        <pc:cxnChg chg="mod">
          <ac:chgData name="Gislaine Marie" userId="608391a0-8ada-4662-b03c-95d6a7930361" providerId="ADAL" clId="{696B8D3A-80F1-45E8-95F0-CC21294CEFB0}" dt="2024-06-06T06:55:26.163" v="88" actId="1035"/>
          <ac:cxnSpMkLst>
            <pc:docMk/>
            <pc:sldMk cId="1865816060" sldId="1431"/>
            <ac:cxnSpMk id="19" creationId="{74659B18-FA77-479D-A44A-122009C75685}"/>
          </ac:cxnSpMkLst>
        </pc:cxnChg>
        <pc:cxnChg chg="mod">
          <ac:chgData name="Gislaine Marie" userId="608391a0-8ada-4662-b03c-95d6a7930361" providerId="ADAL" clId="{696B8D3A-80F1-45E8-95F0-CC21294CEFB0}" dt="2024-06-06T06:55:23.406" v="69" actId="1035"/>
          <ac:cxnSpMkLst>
            <pc:docMk/>
            <pc:sldMk cId="1865816060" sldId="1431"/>
            <ac:cxnSpMk id="26" creationId="{FEE31FF4-4521-A5EF-B49A-D1060AD4FDA4}"/>
          </ac:cxnSpMkLst>
        </pc:cxnChg>
        <pc:cxnChg chg="mod">
          <ac:chgData name="Gislaine Marie" userId="608391a0-8ada-4662-b03c-95d6a7930361" providerId="ADAL" clId="{696B8D3A-80F1-45E8-95F0-CC21294CEFB0}" dt="2024-06-06T06:55:23.406" v="69" actId="1035"/>
          <ac:cxnSpMkLst>
            <pc:docMk/>
            <pc:sldMk cId="1865816060" sldId="1431"/>
            <ac:cxnSpMk id="30" creationId="{C6BB9143-0EBF-FB99-B4D1-7266A7CFD2CF}"/>
          </ac:cxnSpMkLst>
        </pc:cxnChg>
        <pc:cxnChg chg="mod">
          <ac:chgData name="Gislaine Marie" userId="608391a0-8ada-4662-b03c-95d6a7930361" providerId="ADAL" clId="{696B8D3A-80F1-45E8-95F0-CC21294CEFB0}" dt="2024-06-06T06:55:23.406" v="69" actId="1035"/>
          <ac:cxnSpMkLst>
            <pc:docMk/>
            <pc:sldMk cId="1865816060" sldId="1431"/>
            <ac:cxnSpMk id="31" creationId="{E9860C3C-42C7-6FDA-3632-F847BC490F70}"/>
          </ac:cxnSpMkLst>
        </pc:cxnChg>
        <pc:cxnChg chg="del">
          <ac:chgData name="Gislaine Marie" userId="608391a0-8ada-4662-b03c-95d6a7930361" providerId="ADAL" clId="{696B8D3A-80F1-45E8-95F0-CC21294CEFB0}" dt="2024-06-06T06:54:56.118" v="48" actId="478"/>
          <ac:cxnSpMkLst>
            <pc:docMk/>
            <pc:sldMk cId="1865816060" sldId="1431"/>
            <ac:cxnSpMk id="34" creationId="{00000000-0000-0000-0000-000000000000}"/>
          </ac:cxnSpMkLst>
        </pc:cxnChg>
        <pc:cxnChg chg="mod">
          <ac:chgData name="Gislaine Marie" userId="608391a0-8ada-4662-b03c-95d6a7930361" providerId="ADAL" clId="{696B8D3A-80F1-45E8-95F0-CC21294CEFB0}" dt="2024-06-06T06:55:23.406" v="69" actId="1035"/>
          <ac:cxnSpMkLst>
            <pc:docMk/>
            <pc:sldMk cId="1865816060" sldId="1431"/>
            <ac:cxnSpMk id="35" creationId="{BD9FB23A-B9F9-EE13-9BA2-96209BB569A9}"/>
          </ac:cxnSpMkLst>
        </pc:cxnChg>
        <pc:cxnChg chg="del">
          <ac:chgData name="Gislaine Marie" userId="608391a0-8ada-4662-b03c-95d6a7930361" providerId="ADAL" clId="{696B8D3A-80F1-45E8-95F0-CC21294CEFB0}" dt="2024-06-06T06:54:56.118" v="48" actId="478"/>
          <ac:cxnSpMkLst>
            <pc:docMk/>
            <pc:sldMk cId="1865816060" sldId="1431"/>
            <ac:cxnSpMk id="36" creationId="{00000000-0000-0000-0000-000000000000}"/>
          </ac:cxnSpMkLst>
        </pc:cxnChg>
        <pc:cxnChg chg="mod">
          <ac:chgData name="Gislaine Marie" userId="608391a0-8ada-4662-b03c-95d6a7930361" providerId="ADAL" clId="{696B8D3A-80F1-45E8-95F0-CC21294CEFB0}" dt="2024-06-06T06:55:23.406" v="69" actId="1035"/>
          <ac:cxnSpMkLst>
            <pc:docMk/>
            <pc:sldMk cId="1865816060" sldId="1431"/>
            <ac:cxnSpMk id="37" creationId="{C500A02D-2499-AB76-C073-F235DACF73A9}"/>
          </ac:cxnSpMkLst>
        </pc:cxnChg>
        <pc:cxnChg chg="mod">
          <ac:chgData name="Gislaine Marie" userId="608391a0-8ada-4662-b03c-95d6a7930361" providerId="ADAL" clId="{696B8D3A-80F1-45E8-95F0-CC21294CEFB0}" dt="2024-06-06T06:55:23.406" v="69" actId="1035"/>
          <ac:cxnSpMkLst>
            <pc:docMk/>
            <pc:sldMk cId="1865816060" sldId="1431"/>
            <ac:cxnSpMk id="38" creationId="{D7B8450C-231D-D919-FD6E-C1254F2DCC35}"/>
          </ac:cxnSpMkLst>
        </pc:cxnChg>
        <pc:cxnChg chg="mod">
          <ac:chgData name="Gislaine Marie" userId="608391a0-8ada-4662-b03c-95d6a7930361" providerId="ADAL" clId="{696B8D3A-80F1-45E8-95F0-CC21294CEFB0}" dt="2024-06-06T06:55:23.406" v="69" actId="1035"/>
          <ac:cxnSpMkLst>
            <pc:docMk/>
            <pc:sldMk cId="1865816060" sldId="1431"/>
            <ac:cxnSpMk id="40" creationId="{C737A7A7-97FC-9A43-2DEB-9DDE3B5F3D45}"/>
          </ac:cxnSpMkLst>
        </pc:cxnChg>
        <pc:cxnChg chg="del">
          <ac:chgData name="Gislaine Marie" userId="608391a0-8ada-4662-b03c-95d6a7930361" providerId="ADAL" clId="{696B8D3A-80F1-45E8-95F0-CC21294CEFB0}" dt="2024-06-06T06:54:56.118" v="48" actId="478"/>
          <ac:cxnSpMkLst>
            <pc:docMk/>
            <pc:sldMk cId="1865816060" sldId="1431"/>
            <ac:cxnSpMk id="41" creationId="{00000000-0000-0000-0000-000000000000}"/>
          </ac:cxnSpMkLst>
        </pc:cxnChg>
        <pc:cxnChg chg="mod">
          <ac:chgData name="Gislaine Marie" userId="608391a0-8ada-4662-b03c-95d6a7930361" providerId="ADAL" clId="{696B8D3A-80F1-45E8-95F0-CC21294CEFB0}" dt="2024-06-06T06:55:23.406" v="69" actId="1035"/>
          <ac:cxnSpMkLst>
            <pc:docMk/>
            <pc:sldMk cId="1865816060" sldId="1431"/>
            <ac:cxnSpMk id="42" creationId="{BA9307F4-9F38-78A1-D17C-0A4B9D5F42F9}"/>
          </ac:cxnSpMkLst>
        </pc:cxnChg>
        <pc:cxnChg chg="mod">
          <ac:chgData name="Gislaine Marie" userId="608391a0-8ada-4662-b03c-95d6a7930361" providerId="ADAL" clId="{696B8D3A-80F1-45E8-95F0-CC21294CEFB0}" dt="2024-06-06T06:55:23.406" v="69" actId="1035"/>
          <ac:cxnSpMkLst>
            <pc:docMk/>
            <pc:sldMk cId="1865816060" sldId="1431"/>
            <ac:cxnSpMk id="43" creationId="{7A0280CD-6D75-55B5-233C-D0466632AF8E}"/>
          </ac:cxnSpMkLst>
        </pc:cxnChg>
        <pc:cxnChg chg="mod">
          <ac:chgData name="Gislaine Marie" userId="608391a0-8ada-4662-b03c-95d6a7930361" providerId="ADAL" clId="{696B8D3A-80F1-45E8-95F0-CC21294CEFB0}" dt="2024-06-06T06:55:23.406" v="69" actId="1035"/>
          <ac:cxnSpMkLst>
            <pc:docMk/>
            <pc:sldMk cId="1865816060" sldId="1431"/>
            <ac:cxnSpMk id="44" creationId="{74F3E79B-2836-F995-7D9F-46BD9AE9FCB7}"/>
          </ac:cxnSpMkLst>
        </pc:cxnChg>
        <pc:cxnChg chg="mod">
          <ac:chgData name="Gislaine Marie" userId="608391a0-8ada-4662-b03c-95d6a7930361" providerId="ADAL" clId="{696B8D3A-80F1-45E8-95F0-CC21294CEFB0}" dt="2024-06-06T06:55:23.406" v="69" actId="1035"/>
          <ac:cxnSpMkLst>
            <pc:docMk/>
            <pc:sldMk cId="1865816060" sldId="1431"/>
            <ac:cxnSpMk id="45" creationId="{9450BAF4-74CC-A149-AD81-DEF8DFBB98BA}"/>
          </ac:cxnSpMkLst>
        </pc:cxnChg>
        <pc:cxnChg chg="mod">
          <ac:chgData name="Gislaine Marie" userId="608391a0-8ada-4662-b03c-95d6a7930361" providerId="ADAL" clId="{696B8D3A-80F1-45E8-95F0-CC21294CEFB0}" dt="2024-06-06T06:55:23.406" v="69" actId="1035"/>
          <ac:cxnSpMkLst>
            <pc:docMk/>
            <pc:sldMk cId="1865816060" sldId="1431"/>
            <ac:cxnSpMk id="46" creationId="{574C2113-06F1-342A-67F4-C10061ADCB9E}"/>
          </ac:cxnSpMkLst>
        </pc:cxnChg>
        <pc:cxnChg chg="del">
          <ac:chgData name="Gislaine Marie" userId="608391a0-8ada-4662-b03c-95d6a7930361" providerId="ADAL" clId="{696B8D3A-80F1-45E8-95F0-CC21294CEFB0}" dt="2024-06-06T06:54:56.118" v="48" actId="478"/>
          <ac:cxnSpMkLst>
            <pc:docMk/>
            <pc:sldMk cId="1865816060" sldId="1431"/>
            <ac:cxnSpMk id="47" creationId="{00000000-0000-0000-0000-000000000000}"/>
          </ac:cxnSpMkLst>
        </pc:cxnChg>
        <pc:cxnChg chg="mod">
          <ac:chgData name="Gislaine Marie" userId="608391a0-8ada-4662-b03c-95d6a7930361" providerId="ADAL" clId="{696B8D3A-80F1-45E8-95F0-CC21294CEFB0}" dt="2024-06-06T06:55:23.406" v="69" actId="1035"/>
          <ac:cxnSpMkLst>
            <pc:docMk/>
            <pc:sldMk cId="1865816060" sldId="1431"/>
            <ac:cxnSpMk id="48" creationId="{910BEAE3-773A-3FE9-CFC3-68014071B59A}"/>
          </ac:cxnSpMkLst>
        </pc:cxnChg>
        <pc:cxnChg chg="del">
          <ac:chgData name="Gislaine Marie" userId="608391a0-8ada-4662-b03c-95d6a7930361" providerId="ADAL" clId="{696B8D3A-80F1-45E8-95F0-CC21294CEFB0}" dt="2024-06-06T06:54:56.118" v="48" actId="478"/>
          <ac:cxnSpMkLst>
            <pc:docMk/>
            <pc:sldMk cId="1865816060" sldId="1431"/>
            <ac:cxnSpMk id="50"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54"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58"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59"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60"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61"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62"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63" creationId="{00000000-0000-0000-0000-000000000000}"/>
          </ac:cxnSpMkLst>
        </pc:cxnChg>
        <pc:cxnChg chg="mod">
          <ac:chgData name="Gislaine Marie" userId="608391a0-8ada-4662-b03c-95d6a7930361" providerId="ADAL" clId="{696B8D3A-80F1-45E8-95F0-CC21294CEFB0}" dt="2024-06-06T06:55:23.406" v="69" actId="1035"/>
          <ac:cxnSpMkLst>
            <pc:docMk/>
            <pc:sldMk cId="1865816060" sldId="1431"/>
            <ac:cxnSpMk id="64" creationId="{CDB71FB2-C1D6-F985-0518-DFCEC68E52D6}"/>
          </ac:cxnSpMkLst>
        </pc:cxnChg>
        <pc:cxnChg chg="mod">
          <ac:chgData name="Gislaine Marie" userId="608391a0-8ada-4662-b03c-95d6a7930361" providerId="ADAL" clId="{696B8D3A-80F1-45E8-95F0-CC21294CEFB0}" dt="2024-06-06T06:55:23.406" v="69" actId="1035"/>
          <ac:cxnSpMkLst>
            <pc:docMk/>
            <pc:sldMk cId="1865816060" sldId="1431"/>
            <ac:cxnSpMk id="69" creationId="{2EECA583-763F-BBEC-1E86-E73F0C0541AA}"/>
          </ac:cxnSpMkLst>
        </pc:cxnChg>
        <pc:cxnChg chg="mod">
          <ac:chgData name="Gislaine Marie" userId="608391a0-8ada-4662-b03c-95d6a7930361" providerId="ADAL" clId="{696B8D3A-80F1-45E8-95F0-CC21294CEFB0}" dt="2024-06-06T06:55:23.406" v="69" actId="1035"/>
          <ac:cxnSpMkLst>
            <pc:docMk/>
            <pc:sldMk cId="1865816060" sldId="1431"/>
            <ac:cxnSpMk id="70" creationId="{6BC39AA1-79BF-4FDE-21AF-F969ED84E8DF}"/>
          </ac:cxnSpMkLst>
        </pc:cxnChg>
        <pc:cxnChg chg="del">
          <ac:chgData name="Gislaine Marie" userId="608391a0-8ada-4662-b03c-95d6a7930361" providerId="ADAL" clId="{696B8D3A-80F1-45E8-95F0-CC21294CEFB0}" dt="2024-06-06T06:54:56.118" v="48" actId="478"/>
          <ac:cxnSpMkLst>
            <pc:docMk/>
            <pc:sldMk cId="1865816060" sldId="1431"/>
            <ac:cxnSpMk id="71"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72"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73"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74" creationId="{00000000-0000-0000-0000-000000000000}"/>
          </ac:cxnSpMkLst>
        </pc:cxnChg>
        <pc:cxnChg chg="mod">
          <ac:chgData name="Gislaine Marie" userId="608391a0-8ada-4662-b03c-95d6a7930361" providerId="ADAL" clId="{696B8D3A-80F1-45E8-95F0-CC21294CEFB0}" dt="2024-06-06T06:55:23.406" v="69" actId="1035"/>
          <ac:cxnSpMkLst>
            <pc:docMk/>
            <pc:sldMk cId="1865816060" sldId="1431"/>
            <ac:cxnSpMk id="75" creationId="{19FE0C89-76DA-BB28-DF63-5B0AFBB0C1A3}"/>
          </ac:cxnSpMkLst>
        </pc:cxnChg>
        <pc:cxnChg chg="mod">
          <ac:chgData name="Gislaine Marie" userId="608391a0-8ada-4662-b03c-95d6a7930361" providerId="ADAL" clId="{696B8D3A-80F1-45E8-95F0-CC21294CEFB0}" dt="2024-06-06T06:55:23.406" v="69" actId="1035"/>
          <ac:cxnSpMkLst>
            <pc:docMk/>
            <pc:sldMk cId="1865816060" sldId="1431"/>
            <ac:cxnSpMk id="76" creationId="{AE31E3CA-80BE-2E69-074F-79A0322039AE}"/>
          </ac:cxnSpMkLst>
        </pc:cxnChg>
        <pc:cxnChg chg="del">
          <ac:chgData name="Gislaine Marie" userId="608391a0-8ada-4662-b03c-95d6a7930361" providerId="ADAL" clId="{696B8D3A-80F1-45E8-95F0-CC21294CEFB0}" dt="2024-06-06T06:54:56.118" v="48" actId="478"/>
          <ac:cxnSpMkLst>
            <pc:docMk/>
            <pc:sldMk cId="1865816060" sldId="1431"/>
            <ac:cxnSpMk id="77"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78" creationId="{00000000-0000-0000-0000-000000000000}"/>
          </ac:cxnSpMkLst>
        </pc:cxnChg>
        <pc:cxnChg chg="mod">
          <ac:chgData name="Gislaine Marie" userId="608391a0-8ada-4662-b03c-95d6a7930361" providerId="ADAL" clId="{696B8D3A-80F1-45E8-95F0-CC21294CEFB0}" dt="2024-06-06T06:55:23.406" v="69" actId="1035"/>
          <ac:cxnSpMkLst>
            <pc:docMk/>
            <pc:sldMk cId="1865816060" sldId="1431"/>
            <ac:cxnSpMk id="79" creationId="{F7BFBB1F-D5BA-B483-6465-A608E7166888}"/>
          </ac:cxnSpMkLst>
        </pc:cxnChg>
        <pc:cxnChg chg="mod">
          <ac:chgData name="Gislaine Marie" userId="608391a0-8ada-4662-b03c-95d6a7930361" providerId="ADAL" clId="{696B8D3A-80F1-45E8-95F0-CC21294CEFB0}" dt="2024-06-06T06:55:23.406" v="69" actId="1035"/>
          <ac:cxnSpMkLst>
            <pc:docMk/>
            <pc:sldMk cId="1865816060" sldId="1431"/>
            <ac:cxnSpMk id="80" creationId="{8AAFF24F-E783-40F5-665D-194BD4950775}"/>
          </ac:cxnSpMkLst>
        </pc:cxnChg>
        <pc:cxnChg chg="mod">
          <ac:chgData name="Gislaine Marie" userId="608391a0-8ada-4662-b03c-95d6a7930361" providerId="ADAL" clId="{696B8D3A-80F1-45E8-95F0-CC21294CEFB0}" dt="2024-06-06T06:55:23.406" v="69" actId="1035"/>
          <ac:cxnSpMkLst>
            <pc:docMk/>
            <pc:sldMk cId="1865816060" sldId="1431"/>
            <ac:cxnSpMk id="81" creationId="{CC7E59E4-E1FF-887E-99B9-B979EB973488}"/>
          </ac:cxnSpMkLst>
        </pc:cxnChg>
        <pc:cxnChg chg="mod">
          <ac:chgData name="Gislaine Marie" userId="608391a0-8ada-4662-b03c-95d6a7930361" providerId="ADAL" clId="{696B8D3A-80F1-45E8-95F0-CC21294CEFB0}" dt="2024-06-06T06:55:23.406" v="69" actId="1035"/>
          <ac:cxnSpMkLst>
            <pc:docMk/>
            <pc:sldMk cId="1865816060" sldId="1431"/>
            <ac:cxnSpMk id="86" creationId="{82D6D0CE-21B5-B054-8CEA-5E29791BE255}"/>
          </ac:cxnSpMkLst>
        </pc:cxnChg>
        <pc:cxnChg chg="mod">
          <ac:chgData name="Gislaine Marie" userId="608391a0-8ada-4662-b03c-95d6a7930361" providerId="ADAL" clId="{696B8D3A-80F1-45E8-95F0-CC21294CEFB0}" dt="2024-06-06T06:55:23.406" v="69" actId="1035"/>
          <ac:cxnSpMkLst>
            <pc:docMk/>
            <pc:sldMk cId="1865816060" sldId="1431"/>
            <ac:cxnSpMk id="87" creationId="{73530F5A-5816-B8D7-2EDA-02F01BA74C2D}"/>
          </ac:cxnSpMkLst>
        </pc:cxnChg>
        <pc:cxnChg chg="mod">
          <ac:chgData name="Gislaine Marie" userId="608391a0-8ada-4662-b03c-95d6a7930361" providerId="ADAL" clId="{696B8D3A-80F1-45E8-95F0-CC21294CEFB0}" dt="2024-06-06T06:55:23.406" v="69" actId="1035"/>
          <ac:cxnSpMkLst>
            <pc:docMk/>
            <pc:sldMk cId="1865816060" sldId="1431"/>
            <ac:cxnSpMk id="88" creationId="{46648A98-EFBD-E450-C8C3-559B0D958EDB}"/>
          </ac:cxnSpMkLst>
        </pc:cxnChg>
        <pc:cxnChg chg="mod">
          <ac:chgData name="Gislaine Marie" userId="608391a0-8ada-4662-b03c-95d6a7930361" providerId="ADAL" clId="{696B8D3A-80F1-45E8-95F0-CC21294CEFB0}" dt="2024-06-06T06:55:23.406" v="69" actId="1035"/>
          <ac:cxnSpMkLst>
            <pc:docMk/>
            <pc:sldMk cId="1865816060" sldId="1431"/>
            <ac:cxnSpMk id="89" creationId="{EBF39C8B-41EF-E24A-5AA4-253A5F2E7687}"/>
          </ac:cxnSpMkLst>
        </pc:cxnChg>
        <pc:cxnChg chg="mod">
          <ac:chgData name="Gislaine Marie" userId="608391a0-8ada-4662-b03c-95d6a7930361" providerId="ADAL" clId="{696B8D3A-80F1-45E8-95F0-CC21294CEFB0}" dt="2024-06-06T06:55:23.406" v="69" actId="1035"/>
          <ac:cxnSpMkLst>
            <pc:docMk/>
            <pc:sldMk cId="1865816060" sldId="1431"/>
            <ac:cxnSpMk id="90" creationId="{5DDF5C78-AA51-F2D7-8AF7-78511D374AD7}"/>
          </ac:cxnSpMkLst>
        </pc:cxnChg>
        <pc:cxnChg chg="mod">
          <ac:chgData name="Gislaine Marie" userId="608391a0-8ada-4662-b03c-95d6a7930361" providerId="ADAL" clId="{696B8D3A-80F1-45E8-95F0-CC21294CEFB0}" dt="2024-06-06T06:55:23.406" v="69" actId="1035"/>
          <ac:cxnSpMkLst>
            <pc:docMk/>
            <pc:sldMk cId="1865816060" sldId="1431"/>
            <ac:cxnSpMk id="91" creationId="{4268A4E8-D748-DB68-4E9F-0EB5F14B38C2}"/>
          </ac:cxnSpMkLst>
        </pc:cxnChg>
        <pc:cxnChg chg="mod">
          <ac:chgData name="Gislaine Marie" userId="608391a0-8ada-4662-b03c-95d6a7930361" providerId="ADAL" clId="{696B8D3A-80F1-45E8-95F0-CC21294CEFB0}" dt="2024-06-06T06:55:23.406" v="69" actId="1035"/>
          <ac:cxnSpMkLst>
            <pc:docMk/>
            <pc:sldMk cId="1865816060" sldId="1431"/>
            <ac:cxnSpMk id="92" creationId="{C7945E2D-0607-7296-777A-2B1E3BC8FE3A}"/>
          </ac:cxnSpMkLst>
        </pc:cxnChg>
        <pc:cxnChg chg="del">
          <ac:chgData name="Gislaine Marie" userId="608391a0-8ada-4662-b03c-95d6a7930361" providerId="ADAL" clId="{696B8D3A-80F1-45E8-95F0-CC21294CEFB0}" dt="2024-06-06T06:54:56.118" v="48" actId="478"/>
          <ac:cxnSpMkLst>
            <pc:docMk/>
            <pc:sldMk cId="1865816060" sldId="1431"/>
            <ac:cxnSpMk id="93" creationId="{00000000-0000-0000-0000-000000000000}"/>
          </ac:cxnSpMkLst>
        </pc:cxnChg>
        <pc:cxnChg chg="mod">
          <ac:chgData name="Gislaine Marie" userId="608391a0-8ada-4662-b03c-95d6a7930361" providerId="ADAL" clId="{696B8D3A-80F1-45E8-95F0-CC21294CEFB0}" dt="2024-06-06T06:55:23.406" v="69" actId="1035"/>
          <ac:cxnSpMkLst>
            <pc:docMk/>
            <pc:sldMk cId="1865816060" sldId="1431"/>
            <ac:cxnSpMk id="94" creationId="{D78314A0-58CE-1A30-851A-8A7159D2F62F}"/>
          </ac:cxnSpMkLst>
        </pc:cxnChg>
        <pc:cxnChg chg="mod">
          <ac:chgData name="Gislaine Marie" userId="608391a0-8ada-4662-b03c-95d6a7930361" providerId="ADAL" clId="{696B8D3A-80F1-45E8-95F0-CC21294CEFB0}" dt="2024-06-06T06:55:23.406" v="69" actId="1035"/>
          <ac:cxnSpMkLst>
            <pc:docMk/>
            <pc:sldMk cId="1865816060" sldId="1431"/>
            <ac:cxnSpMk id="95" creationId="{DE5D43FB-E38D-1C83-37E8-2BF90C4FDEF4}"/>
          </ac:cxnSpMkLst>
        </pc:cxnChg>
        <pc:cxnChg chg="del">
          <ac:chgData name="Gislaine Marie" userId="608391a0-8ada-4662-b03c-95d6a7930361" providerId="ADAL" clId="{696B8D3A-80F1-45E8-95F0-CC21294CEFB0}" dt="2024-06-06T06:54:56.118" v="48" actId="478"/>
          <ac:cxnSpMkLst>
            <pc:docMk/>
            <pc:sldMk cId="1865816060" sldId="1431"/>
            <ac:cxnSpMk id="1024"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1037"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1041"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1044" creationId="{00000000-0000-0000-0000-000000000000}"/>
          </ac:cxnSpMkLst>
        </pc:cxnChg>
        <pc:cxnChg chg="del">
          <ac:chgData name="Gislaine Marie" userId="608391a0-8ada-4662-b03c-95d6a7930361" providerId="ADAL" clId="{696B8D3A-80F1-45E8-95F0-CC21294CEFB0}" dt="2024-06-06T06:54:56.118" v="48" actId="478"/>
          <ac:cxnSpMkLst>
            <pc:docMk/>
            <pc:sldMk cId="1865816060" sldId="1431"/>
            <ac:cxnSpMk id="1048" creationId="{00000000-0000-0000-0000-000000000000}"/>
          </ac:cxnSpMkLst>
        </pc:cxnChg>
      </pc:sldChg>
      <pc:sldChg chg="addSp delSp modSp mod ord">
        <pc:chgData name="Gislaine Marie" userId="608391a0-8ada-4662-b03c-95d6a7930361" providerId="ADAL" clId="{696B8D3A-80F1-45E8-95F0-CC21294CEFB0}" dt="2024-06-06T08:10:07.984" v="261" actId="20577"/>
        <pc:sldMkLst>
          <pc:docMk/>
          <pc:sldMk cId="3739997255" sldId="1432"/>
        </pc:sldMkLst>
        <pc:spChg chg="del">
          <ac:chgData name="Gislaine Marie" userId="608391a0-8ada-4662-b03c-95d6a7930361" providerId="ADAL" clId="{696B8D3A-80F1-45E8-95F0-CC21294CEFB0}" dt="2024-06-06T06:56:22.925" v="113" actId="478"/>
          <ac:spMkLst>
            <pc:docMk/>
            <pc:sldMk cId="3739997255" sldId="1432"/>
            <ac:spMk id="4" creationId="{EF44A352-DAB4-3B44-0F5A-3C654494BA7A}"/>
          </ac:spMkLst>
        </pc:spChg>
        <pc:spChg chg="mod">
          <ac:chgData name="Gislaine Marie" userId="608391a0-8ada-4662-b03c-95d6a7930361" providerId="ADAL" clId="{696B8D3A-80F1-45E8-95F0-CC21294CEFB0}" dt="2024-06-06T06:55:59.947" v="106"/>
          <ac:spMkLst>
            <pc:docMk/>
            <pc:sldMk cId="3739997255" sldId="1432"/>
            <ac:spMk id="12" creationId="{00000000-0000-0000-0000-000000000000}"/>
          </ac:spMkLst>
        </pc:spChg>
        <pc:spChg chg="mod">
          <ac:chgData name="Gislaine Marie" userId="608391a0-8ada-4662-b03c-95d6a7930361" providerId="ADAL" clId="{696B8D3A-80F1-45E8-95F0-CC21294CEFB0}" dt="2024-06-06T06:55:59.947" v="106"/>
          <ac:spMkLst>
            <pc:docMk/>
            <pc:sldMk cId="3739997255" sldId="1432"/>
            <ac:spMk id="14" creationId="{00000000-0000-0000-0000-000000000000}"/>
          </ac:spMkLst>
        </pc:spChg>
        <pc:spChg chg="del">
          <ac:chgData name="Gislaine Marie" userId="608391a0-8ada-4662-b03c-95d6a7930361" providerId="ADAL" clId="{696B8D3A-80F1-45E8-95F0-CC21294CEFB0}" dt="2024-06-06T06:55:59.508" v="105" actId="478"/>
          <ac:spMkLst>
            <pc:docMk/>
            <pc:sldMk cId="3739997255" sldId="1432"/>
            <ac:spMk id="25" creationId="{00000000-0000-0000-0000-000000000000}"/>
          </ac:spMkLst>
        </pc:spChg>
        <pc:spChg chg="del">
          <ac:chgData name="Gislaine Marie" userId="608391a0-8ada-4662-b03c-95d6a7930361" providerId="ADAL" clId="{696B8D3A-80F1-45E8-95F0-CC21294CEFB0}" dt="2024-06-06T06:55:59.508" v="105" actId="478"/>
          <ac:spMkLst>
            <pc:docMk/>
            <pc:sldMk cId="3739997255" sldId="1432"/>
            <ac:spMk id="33" creationId="{00000000-0000-0000-0000-000000000000}"/>
          </ac:spMkLst>
        </pc:spChg>
        <pc:spChg chg="add mod">
          <ac:chgData name="Gislaine Marie" userId="608391a0-8ada-4662-b03c-95d6a7930361" providerId="ADAL" clId="{696B8D3A-80F1-45E8-95F0-CC21294CEFB0}" dt="2024-06-06T08:10:07.984" v="261" actId="20577"/>
          <ac:spMkLst>
            <pc:docMk/>
            <pc:sldMk cId="3739997255" sldId="1432"/>
            <ac:spMk id="38" creationId="{00000000-0000-0000-0000-000000000000}"/>
          </ac:spMkLst>
        </pc:spChg>
        <pc:spChg chg="del">
          <ac:chgData name="Gislaine Marie" userId="608391a0-8ada-4662-b03c-95d6a7930361" providerId="ADAL" clId="{696B8D3A-80F1-45E8-95F0-CC21294CEFB0}" dt="2024-06-06T06:55:59.508" v="105" actId="478"/>
          <ac:spMkLst>
            <pc:docMk/>
            <pc:sldMk cId="3739997255" sldId="1432"/>
            <ac:spMk id="39" creationId="{00000000-0000-0000-0000-000000000000}"/>
          </ac:spMkLst>
        </pc:spChg>
        <pc:spChg chg="add mod">
          <ac:chgData name="Gislaine Marie" userId="608391a0-8ada-4662-b03c-95d6a7930361" providerId="ADAL" clId="{696B8D3A-80F1-45E8-95F0-CC21294CEFB0}" dt="2024-06-06T08:07:26.288" v="233" actId="6549"/>
          <ac:spMkLst>
            <pc:docMk/>
            <pc:sldMk cId="3739997255" sldId="1432"/>
            <ac:spMk id="40" creationId="{00000000-0000-0000-0000-000000000000}"/>
          </ac:spMkLst>
        </pc:spChg>
        <pc:spChg chg="add mod">
          <ac:chgData name="Gislaine Marie" userId="608391a0-8ada-4662-b03c-95d6a7930361" providerId="ADAL" clId="{696B8D3A-80F1-45E8-95F0-CC21294CEFB0}" dt="2024-06-06T06:56:23.176" v="114"/>
          <ac:spMkLst>
            <pc:docMk/>
            <pc:sldMk cId="3739997255" sldId="1432"/>
            <ac:spMk id="41" creationId="{A40E8327-065F-E8B6-0417-7BCBFEA923FE}"/>
          </ac:spMkLst>
        </pc:spChg>
        <pc:spChg chg="mod">
          <ac:chgData name="Gislaine Marie" userId="608391a0-8ada-4662-b03c-95d6a7930361" providerId="ADAL" clId="{696B8D3A-80F1-45E8-95F0-CC21294CEFB0}" dt="2024-06-06T08:06:21.082" v="176" actId="2711"/>
          <ac:spMkLst>
            <pc:docMk/>
            <pc:sldMk cId="3739997255" sldId="1432"/>
            <ac:spMk id="43" creationId="{00000000-0000-0000-0000-000000000000}"/>
          </ac:spMkLst>
        </pc:spChg>
        <pc:grpChg chg="add mod">
          <ac:chgData name="Gislaine Marie" userId="608391a0-8ada-4662-b03c-95d6a7930361" providerId="ADAL" clId="{696B8D3A-80F1-45E8-95F0-CC21294CEFB0}" dt="2024-06-06T06:55:59.947" v="106"/>
          <ac:grpSpMkLst>
            <pc:docMk/>
            <pc:sldMk cId="3739997255" sldId="1432"/>
            <ac:grpSpMk id="3" creationId="{16DB8A41-4130-B9CD-D061-C520C3843566}"/>
          </ac:grpSpMkLst>
        </pc:grpChg>
        <pc:grpChg chg="mod">
          <ac:chgData name="Gislaine Marie" userId="608391a0-8ada-4662-b03c-95d6a7930361" providerId="ADAL" clId="{696B8D3A-80F1-45E8-95F0-CC21294CEFB0}" dt="2024-06-06T06:55:59.947" v="106"/>
          <ac:grpSpMkLst>
            <pc:docMk/>
            <pc:sldMk cId="3739997255" sldId="1432"/>
            <ac:grpSpMk id="5" creationId="{00000000-0000-0000-0000-000000000000}"/>
          </ac:grpSpMkLst>
        </pc:grpChg>
        <pc:grpChg chg="mod">
          <ac:chgData name="Gislaine Marie" userId="608391a0-8ada-4662-b03c-95d6a7930361" providerId="ADAL" clId="{696B8D3A-80F1-45E8-95F0-CC21294CEFB0}" dt="2024-06-06T06:55:59.947" v="106"/>
          <ac:grpSpMkLst>
            <pc:docMk/>
            <pc:sldMk cId="3739997255" sldId="1432"/>
            <ac:grpSpMk id="10" creationId="{00000000-0000-0000-0000-000000000000}"/>
          </ac:grpSpMkLst>
        </pc:grpChg>
        <pc:grpChg chg="del">
          <ac:chgData name="Gislaine Marie" userId="608391a0-8ada-4662-b03c-95d6a7930361" providerId="ADAL" clId="{696B8D3A-80F1-45E8-95F0-CC21294CEFB0}" dt="2024-06-06T06:55:59.508" v="105" actId="478"/>
          <ac:grpSpMkLst>
            <pc:docMk/>
            <pc:sldMk cId="3739997255" sldId="1432"/>
            <ac:grpSpMk id="19" creationId="{00000000-0000-0000-0000-000000000000}"/>
          </ac:grpSpMkLst>
        </pc:grpChg>
        <pc:picChg chg="mod">
          <ac:chgData name="Gislaine Marie" userId="608391a0-8ada-4662-b03c-95d6a7930361" providerId="ADAL" clId="{696B8D3A-80F1-45E8-95F0-CC21294CEFB0}" dt="2024-06-06T06:55:59.947" v="106"/>
          <ac:picMkLst>
            <pc:docMk/>
            <pc:sldMk cId="3739997255" sldId="1432"/>
            <ac:picMk id="9" creationId="{00000000-0000-0000-0000-000000000000}"/>
          </ac:picMkLst>
        </pc:picChg>
        <pc:picChg chg="del">
          <ac:chgData name="Gislaine Marie" userId="608391a0-8ada-4662-b03c-95d6a7930361" providerId="ADAL" clId="{696B8D3A-80F1-45E8-95F0-CC21294CEFB0}" dt="2024-06-06T06:55:59.508" v="105" actId="478"/>
          <ac:picMkLst>
            <pc:docMk/>
            <pc:sldMk cId="3739997255" sldId="1432"/>
            <ac:picMk id="1026" creationId="{00000000-0000-0000-0000-000000000000}"/>
          </ac:picMkLst>
        </pc:picChg>
        <pc:cxnChg chg="mod">
          <ac:chgData name="Gislaine Marie" userId="608391a0-8ada-4662-b03c-95d6a7930361" providerId="ADAL" clId="{696B8D3A-80F1-45E8-95F0-CC21294CEFB0}" dt="2024-06-06T06:55:59.947" v="106"/>
          <ac:cxnSpMkLst>
            <pc:docMk/>
            <pc:sldMk cId="3739997255" sldId="1432"/>
            <ac:cxnSpMk id="2"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6"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7"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8"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11"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13"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15"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16"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17"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18"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26"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28"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29" creationId="{00000000-0000-0000-0000-000000000000}"/>
          </ac:cxnSpMkLst>
        </pc:cxnChg>
        <pc:cxnChg chg="del">
          <ac:chgData name="Gislaine Marie" userId="608391a0-8ada-4662-b03c-95d6a7930361" providerId="ADAL" clId="{696B8D3A-80F1-45E8-95F0-CC21294CEFB0}" dt="2024-06-06T06:55:59.508" v="105" actId="478"/>
          <ac:cxnSpMkLst>
            <pc:docMk/>
            <pc:sldMk cId="3739997255" sldId="1432"/>
            <ac:cxnSpMk id="30"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31"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32" creationId="{00000000-0000-0000-0000-000000000000}"/>
          </ac:cxnSpMkLst>
        </pc:cxnChg>
        <pc:cxnChg chg="del">
          <ac:chgData name="Gislaine Marie" userId="608391a0-8ada-4662-b03c-95d6a7930361" providerId="ADAL" clId="{696B8D3A-80F1-45E8-95F0-CC21294CEFB0}" dt="2024-06-06T06:55:59.508" v="105" actId="478"/>
          <ac:cxnSpMkLst>
            <pc:docMk/>
            <pc:sldMk cId="3739997255" sldId="1432"/>
            <ac:cxnSpMk id="34" creationId="{00000000-0000-0000-0000-000000000000}"/>
          </ac:cxnSpMkLst>
        </pc:cxnChg>
        <pc:cxnChg chg="del">
          <ac:chgData name="Gislaine Marie" userId="608391a0-8ada-4662-b03c-95d6a7930361" providerId="ADAL" clId="{696B8D3A-80F1-45E8-95F0-CC21294CEFB0}" dt="2024-06-06T06:55:59.508" v="105" actId="478"/>
          <ac:cxnSpMkLst>
            <pc:docMk/>
            <pc:sldMk cId="3739997255" sldId="1432"/>
            <ac:cxnSpMk id="35"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36" creationId="{00000000-0000-0000-0000-000000000000}"/>
          </ac:cxnSpMkLst>
        </pc:cxnChg>
        <pc:cxnChg chg="mod">
          <ac:chgData name="Gislaine Marie" userId="608391a0-8ada-4662-b03c-95d6a7930361" providerId="ADAL" clId="{696B8D3A-80F1-45E8-95F0-CC21294CEFB0}" dt="2024-06-06T06:55:59.947" v="106"/>
          <ac:cxnSpMkLst>
            <pc:docMk/>
            <pc:sldMk cId="3739997255" sldId="1432"/>
            <ac:cxnSpMk id="37" creationId="{00000000-0000-0000-0000-000000000000}"/>
          </ac:cxnSpMkLst>
        </pc:cxnChg>
      </pc:sldChg>
      <pc:sldChg chg="del">
        <pc:chgData name="Gislaine Marie" userId="608391a0-8ada-4662-b03c-95d6a7930361" providerId="ADAL" clId="{696B8D3A-80F1-45E8-95F0-CC21294CEFB0}" dt="2024-06-06T08:09:09.301" v="249" actId="47"/>
        <pc:sldMkLst>
          <pc:docMk/>
          <pc:sldMk cId="3794794650" sldId="1433"/>
        </pc:sldMkLst>
      </pc:sldChg>
      <pc:sldChg chg="del">
        <pc:chgData name="Gislaine Marie" userId="608391a0-8ada-4662-b03c-95d6a7930361" providerId="ADAL" clId="{696B8D3A-80F1-45E8-95F0-CC21294CEFB0}" dt="2024-06-06T08:09:09.301" v="249" actId="47"/>
        <pc:sldMkLst>
          <pc:docMk/>
          <pc:sldMk cId="597735294" sldId="1435"/>
        </pc:sldMkLst>
      </pc:sldChg>
      <pc:sldChg chg="del">
        <pc:chgData name="Gislaine Marie" userId="608391a0-8ada-4662-b03c-95d6a7930361" providerId="ADAL" clId="{696B8D3A-80F1-45E8-95F0-CC21294CEFB0}" dt="2024-06-06T08:09:09.301" v="249" actId="47"/>
        <pc:sldMkLst>
          <pc:docMk/>
          <pc:sldMk cId="2867652154" sldId="1436"/>
        </pc:sldMkLst>
      </pc:sldChg>
      <pc:sldChg chg="del">
        <pc:chgData name="Gislaine Marie" userId="608391a0-8ada-4662-b03c-95d6a7930361" providerId="ADAL" clId="{696B8D3A-80F1-45E8-95F0-CC21294CEFB0}" dt="2024-06-06T08:09:09.301" v="249" actId="47"/>
        <pc:sldMkLst>
          <pc:docMk/>
          <pc:sldMk cId="525713061" sldId="1437"/>
        </pc:sldMkLst>
      </pc:sldChg>
      <pc:sldChg chg="del">
        <pc:chgData name="Gislaine Marie" userId="608391a0-8ada-4662-b03c-95d6a7930361" providerId="ADAL" clId="{696B8D3A-80F1-45E8-95F0-CC21294CEFB0}" dt="2024-06-06T08:09:09.301" v="249" actId="47"/>
        <pc:sldMkLst>
          <pc:docMk/>
          <pc:sldMk cId="4252277871" sldId="1438"/>
        </pc:sldMkLst>
      </pc:sldChg>
      <pc:sldChg chg="addSp delSp modSp add mod">
        <pc:chgData name="Gislaine Marie" userId="608391a0-8ada-4662-b03c-95d6a7930361" providerId="ADAL" clId="{696B8D3A-80F1-45E8-95F0-CC21294CEFB0}" dt="2024-06-06T08:10:36.345" v="266" actId="404"/>
        <pc:sldMkLst>
          <pc:docMk/>
          <pc:sldMk cId="3480105542" sldId="1439"/>
        </pc:sldMkLst>
        <pc:spChg chg="mod">
          <ac:chgData name="Gislaine Marie" userId="608391a0-8ada-4662-b03c-95d6a7930361" providerId="ADAL" clId="{696B8D3A-80F1-45E8-95F0-CC21294CEFB0}" dt="2024-06-06T08:10:30.059" v="264" actId="404"/>
          <ac:spMkLst>
            <pc:docMk/>
            <pc:sldMk cId="3480105542" sldId="1439"/>
            <ac:spMk id="3" creationId="{C0B14BE6-90C3-B1FD-6109-0CE932E9A0F1}"/>
          </ac:spMkLst>
        </pc:spChg>
        <pc:spChg chg="mod">
          <ac:chgData name="Gislaine Marie" userId="608391a0-8ada-4662-b03c-95d6a7930361" providerId="ADAL" clId="{696B8D3A-80F1-45E8-95F0-CC21294CEFB0}" dt="2024-06-06T07:27:39.362" v="126" actId="20577"/>
          <ac:spMkLst>
            <pc:docMk/>
            <pc:sldMk cId="3480105542" sldId="1439"/>
            <ac:spMk id="5" creationId="{69F48DD0-72DE-00C5-DE0C-005CAE4A9E8E}"/>
          </ac:spMkLst>
        </pc:spChg>
        <pc:spChg chg="mod">
          <ac:chgData name="Gislaine Marie" userId="608391a0-8ada-4662-b03c-95d6a7930361" providerId="ADAL" clId="{696B8D3A-80F1-45E8-95F0-CC21294CEFB0}" dt="2024-06-06T07:28:17.977" v="145" actId="1035"/>
          <ac:spMkLst>
            <pc:docMk/>
            <pc:sldMk cId="3480105542" sldId="1439"/>
            <ac:spMk id="49" creationId="{00000000-0000-0000-0000-000000000000}"/>
          </ac:spMkLst>
        </pc:spChg>
        <pc:spChg chg="mod">
          <ac:chgData name="Gislaine Marie" userId="608391a0-8ada-4662-b03c-95d6a7930361" providerId="ADAL" clId="{696B8D3A-80F1-45E8-95F0-CC21294CEFB0}" dt="2024-06-06T07:28:17.977" v="145" actId="1035"/>
          <ac:spMkLst>
            <pc:docMk/>
            <pc:sldMk cId="3480105542" sldId="1439"/>
            <ac:spMk id="50" creationId="{00000000-0000-0000-0000-000000000000}"/>
          </ac:spMkLst>
        </pc:spChg>
        <pc:spChg chg="mod">
          <ac:chgData name="Gislaine Marie" userId="608391a0-8ada-4662-b03c-95d6a7930361" providerId="ADAL" clId="{696B8D3A-80F1-45E8-95F0-CC21294CEFB0}" dt="2024-06-06T07:28:17.977" v="145" actId="1035"/>
          <ac:spMkLst>
            <pc:docMk/>
            <pc:sldMk cId="3480105542" sldId="1439"/>
            <ac:spMk id="53" creationId="{00000000-0000-0000-0000-000000000000}"/>
          </ac:spMkLst>
        </pc:spChg>
        <pc:spChg chg="mod">
          <ac:chgData name="Gislaine Marie" userId="608391a0-8ada-4662-b03c-95d6a7930361" providerId="ADAL" clId="{696B8D3A-80F1-45E8-95F0-CC21294CEFB0}" dt="2024-06-06T07:28:17.977" v="145" actId="1035"/>
          <ac:spMkLst>
            <pc:docMk/>
            <pc:sldMk cId="3480105542" sldId="1439"/>
            <ac:spMk id="54" creationId="{00000000-0000-0000-0000-000000000000}"/>
          </ac:spMkLst>
        </pc:spChg>
        <pc:spChg chg="mod">
          <ac:chgData name="Gislaine Marie" userId="608391a0-8ada-4662-b03c-95d6a7930361" providerId="ADAL" clId="{696B8D3A-80F1-45E8-95F0-CC21294CEFB0}" dt="2024-06-06T08:10:36.345" v="266" actId="404"/>
          <ac:spMkLst>
            <pc:docMk/>
            <pc:sldMk cId="3480105542" sldId="1439"/>
            <ac:spMk id="55" creationId="{00000000-0000-0000-0000-000000000000}"/>
          </ac:spMkLst>
        </pc:spChg>
        <pc:spChg chg="mod">
          <ac:chgData name="Gislaine Marie" userId="608391a0-8ada-4662-b03c-95d6a7930361" providerId="ADAL" clId="{696B8D3A-80F1-45E8-95F0-CC21294CEFB0}" dt="2024-06-06T07:28:17.977" v="145" actId="1035"/>
          <ac:spMkLst>
            <pc:docMk/>
            <pc:sldMk cId="3480105542" sldId="1439"/>
            <ac:spMk id="106" creationId="{00000000-0000-0000-0000-000000000000}"/>
          </ac:spMkLst>
        </pc:spChg>
        <pc:spChg chg="mod">
          <ac:chgData name="Gislaine Marie" userId="608391a0-8ada-4662-b03c-95d6a7930361" providerId="ADAL" clId="{696B8D3A-80F1-45E8-95F0-CC21294CEFB0}" dt="2024-06-06T07:28:17.977" v="145" actId="1035"/>
          <ac:spMkLst>
            <pc:docMk/>
            <pc:sldMk cId="3480105542" sldId="1439"/>
            <ac:spMk id="107" creationId="{00000000-0000-0000-0000-000000000000}"/>
          </ac:spMkLst>
        </pc:spChg>
        <pc:spChg chg="mod">
          <ac:chgData name="Gislaine Marie" userId="608391a0-8ada-4662-b03c-95d6a7930361" providerId="ADAL" clId="{696B8D3A-80F1-45E8-95F0-CC21294CEFB0}" dt="2024-06-06T07:28:17.977" v="145" actId="1035"/>
          <ac:spMkLst>
            <pc:docMk/>
            <pc:sldMk cId="3480105542" sldId="1439"/>
            <ac:spMk id="1050" creationId="{00000000-0000-0000-0000-000000000000}"/>
          </ac:spMkLst>
        </pc:spChg>
        <pc:grpChg chg="add mod">
          <ac:chgData name="Gislaine Marie" userId="608391a0-8ada-4662-b03c-95d6a7930361" providerId="ADAL" clId="{696B8D3A-80F1-45E8-95F0-CC21294CEFB0}" dt="2024-06-06T07:28:17.977" v="145" actId="1035"/>
          <ac:grpSpMkLst>
            <pc:docMk/>
            <pc:sldMk cId="3480105542" sldId="1439"/>
            <ac:grpSpMk id="2" creationId="{2EE4E4F7-5847-26CF-7401-3212959F310D}"/>
          </ac:grpSpMkLst>
        </pc:grpChg>
        <pc:grpChg chg="mod">
          <ac:chgData name="Gislaine Marie" userId="608391a0-8ada-4662-b03c-95d6a7930361" providerId="ADAL" clId="{696B8D3A-80F1-45E8-95F0-CC21294CEFB0}" dt="2024-06-06T07:28:17.977" v="145" actId="1035"/>
          <ac:grpSpMkLst>
            <pc:docMk/>
            <pc:sldMk cId="3480105542" sldId="1439"/>
            <ac:grpSpMk id="8" creationId="{00000000-0000-0000-0000-000000000000}"/>
          </ac:grpSpMkLst>
        </pc:grpChg>
        <pc:grpChg chg="del">
          <ac:chgData name="Gislaine Marie" userId="608391a0-8ada-4662-b03c-95d6a7930361" providerId="ADAL" clId="{696B8D3A-80F1-45E8-95F0-CC21294CEFB0}" dt="2024-06-06T07:28:14.632" v="130" actId="478"/>
          <ac:grpSpMkLst>
            <pc:docMk/>
            <pc:sldMk cId="3480105542" sldId="1439"/>
            <ac:grpSpMk id="21" creationId="{FBBCFD1F-0C9D-CD2E-11A4-23193AB67E4A}"/>
          </ac:grpSpMkLst>
        </pc:grpChg>
        <pc:grpChg chg="mod">
          <ac:chgData name="Gislaine Marie" userId="608391a0-8ada-4662-b03c-95d6a7930361" providerId="ADAL" clId="{696B8D3A-80F1-45E8-95F0-CC21294CEFB0}" dt="2024-06-06T07:28:17.977" v="145" actId="1035"/>
          <ac:grpSpMkLst>
            <pc:docMk/>
            <pc:sldMk cId="3480105542" sldId="1439"/>
            <ac:grpSpMk id="41" creationId="{00000000-0000-0000-0000-000000000000}"/>
          </ac:grpSpMkLst>
        </pc:grpChg>
        <pc:grpChg chg="mod">
          <ac:chgData name="Gislaine Marie" userId="608391a0-8ada-4662-b03c-95d6a7930361" providerId="ADAL" clId="{696B8D3A-80F1-45E8-95F0-CC21294CEFB0}" dt="2024-06-06T07:28:17.977" v="145" actId="1035"/>
          <ac:grpSpMkLst>
            <pc:docMk/>
            <pc:sldMk cId="3480105542" sldId="1439"/>
            <ac:grpSpMk id="51" creationId="{00000000-0000-0000-0000-000000000000}"/>
          </ac:grpSpMkLst>
        </pc:grpChg>
        <pc:grpChg chg="mod">
          <ac:chgData name="Gislaine Marie" userId="608391a0-8ada-4662-b03c-95d6a7930361" providerId="ADAL" clId="{696B8D3A-80F1-45E8-95F0-CC21294CEFB0}" dt="2024-06-06T07:28:17.977" v="145" actId="1035"/>
          <ac:grpSpMkLst>
            <pc:docMk/>
            <pc:sldMk cId="3480105542" sldId="1439"/>
            <ac:grpSpMk id="57" creationId="{00000000-0000-0000-0000-000000000000}"/>
          </ac:grpSpMkLst>
        </pc:grpChg>
        <pc:grpChg chg="mod">
          <ac:chgData name="Gislaine Marie" userId="608391a0-8ada-4662-b03c-95d6a7930361" providerId="ADAL" clId="{696B8D3A-80F1-45E8-95F0-CC21294CEFB0}" dt="2024-06-06T07:28:17.977" v="145" actId="1035"/>
          <ac:grpSpMkLst>
            <pc:docMk/>
            <pc:sldMk cId="3480105542" sldId="1439"/>
            <ac:grpSpMk id="2052" creationId="{00000000-0000-0000-0000-000000000000}"/>
          </ac:grpSpMkLst>
        </pc:grpChg>
        <pc:picChg chg="mod">
          <ac:chgData name="Gislaine Marie" userId="608391a0-8ada-4662-b03c-95d6a7930361" providerId="ADAL" clId="{696B8D3A-80F1-45E8-95F0-CC21294CEFB0}" dt="2024-06-06T07:28:17.977" v="145" actId="1035"/>
          <ac:picMkLst>
            <pc:docMk/>
            <pc:sldMk cId="3480105542" sldId="1439"/>
            <ac:picMk id="2050" creationId="{00000000-0000-0000-0000-000000000000}"/>
          </ac:picMkLst>
        </pc:picChg>
        <pc:cxnChg chg="mod">
          <ac:chgData name="Gislaine Marie" userId="608391a0-8ada-4662-b03c-95d6a7930361" providerId="ADAL" clId="{696B8D3A-80F1-45E8-95F0-CC21294CEFB0}" dt="2024-06-06T07:28:17.977" v="145" actId="1035"/>
          <ac:cxnSpMkLst>
            <pc:docMk/>
            <pc:sldMk cId="3480105542" sldId="1439"/>
            <ac:cxnSpMk id="33"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34"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36"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39"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47"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52"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56"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58"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59"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60"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61"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62"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63"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93"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100"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102"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1041"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1044"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1048"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2048"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2049"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2051"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2053"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2054"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2055"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2056"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2057" creationId="{00000000-0000-0000-0000-000000000000}"/>
          </ac:cxnSpMkLst>
        </pc:cxnChg>
        <pc:cxnChg chg="mod">
          <ac:chgData name="Gislaine Marie" userId="608391a0-8ada-4662-b03c-95d6a7930361" providerId="ADAL" clId="{696B8D3A-80F1-45E8-95F0-CC21294CEFB0}" dt="2024-06-06T07:28:17.977" v="145" actId="1035"/>
          <ac:cxnSpMkLst>
            <pc:docMk/>
            <pc:sldMk cId="3480105542" sldId="1439"/>
            <ac:cxnSpMk id="2058" creationId="{00000000-0000-0000-0000-000000000000}"/>
          </ac:cxnSpMkLst>
        </pc:cxnChg>
      </pc:sldChg>
      <pc:sldChg chg="addSp delSp modSp add mod">
        <pc:chgData name="Gislaine Marie" userId="608391a0-8ada-4662-b03c-95d6a7930361" providerId="ADAL" clId="{696B8D3A-80F1-45E8-95F0-CC21294CEFB0}" dt="2024-06-06T08:06:04.455" v="174" actId="20577"/>
        <pc:sldMkLst>
          <pc:docMk/>
          <pc:sldMk cId="2990381878" sldId="1440"/>
        </pc:sldMkLst>
        <pc:spChg chg="add del mod">
          <ac:chgData name="Gislaine Marie" userId="608391a0-8ada-4662-b03c-95d6a7930361" providerId="ADAL" clId="{696B8D3A-80F1-45E8-95F0-CC21294CEFB0}" dt="2024-06-06T08:05:06.937" v="158" actId="478"/>
          <ac:spMkLst>
            <pc:docMk/>
            <pc:sldMk cId="2990381878" sldId="1440"/>
            <ac:spMk id="19" creationId="{F1DB97A0-8B0C-2220-B159-D6D56D4C5EC0}"/>
          </ac:spMkLst>
        </pc:spChg>
        <pc:spChg chg="add del mod">
          <ac:chgData name="Gislaine Marie" userId="608391a0-8ada-4662-b03c-95d6a7930361" providerId="ADAL" clId="{696B8D3A-80F1-45E8-95F0-CC21294CEFB0}" dt="2024-06-06T08:05:03.575" v="157"/>
          <ac:spMkLst>
            <pc:docMk/>
            <pc:sldMk cId="2990381878" sldId="1440"/>
            <ac:spMk id="20" creationId="{2FFDF091-043F-B407-63FC-CB7747B8B99D}"/>
          </ac:spMkLst>
        </pc:spChg>
        <pc:spChg chg="mod">
          <ac:chgData name="Gislaine Marie" userId="608391a0-8ada-4662-b03c-95d6a7930361" providerId="ADAL" clId="{696B8D3A-80F1-45E8-95F0-CC21294CEFB0}" dt="2024-06-06T08:05:30.300" v="163"/>
          <ac:spMkLst>
            <pc:docMk/>
            <pc:sldMk cId="2990381878" sldId="1440"/>
            <ac:spMk id="23" creationId="{00000000-0000-0000-0000-000000000000}"/>
          </ac:spMkLst>
        </pc:spChg>
        <pc:spChg chg="del">
          <ac:chgData name="Gislaine Marie" userId="608391a0-8ada-4662-b03c-95d6a7930361" providerId="ADAL" clId="{696B8D3A-80F1-45E8-95F0-CC21294CEFB0}" dt="2024-06-06T08:05:25.925" v="161" actId="478"/>
          <ac:spMkLst>
            <pc:docMk/>
            <pc:sldMk cId="2990381878" sldId="1440"/>
            <ac:spMk id="38" creationId="{00000000-0000-0000-0000-000000000000}"/>
          </ac:spMkLst>
        </pc:spChg>
        <pc:spChg chg="del mod">
          <ac:chgData name="Gislaine Marie" userId="608391a0-8ada-4662-b03c-95d6a7930361" providerId="ADAL" clId="{696B8D3A-80F1-45E8-95F0-CC21294CEFB0}" dt="2024-06-06T08:05:37.805" v="167" actId="478"/>
          <ac:spMkLst>
            <pc:docMk/>
            <pc:sldMk cId="2990381878" sldId="1440"/>
            <ac:spMk id="40" creationId="{00000000-0000-0000-0000-000000000000}"/>
          </ac:spMkLst>
        </pc:spChg>
        <pc:spChg chg="del">
          <ac:chgData name="Gislaine Marie" userId="608391a0-8ada-4662-b03c-95d6a7930361" providerId="ADAL" clId="{696B8D3A-80F1-45E8-95F0-CC21294CEFB0}" dt="2024-06-06T08:04:43.653" v="149" actId="478"/>
          <ac:spMkLst>
            <pc:docMk/>
            <pc:sldMk cId="2990381878" sldId="1440"/>
            <ac:spMk id="41" creationId="{A40E8327-065F-E8B6-0417-7BCBFEA923FE}"/>
          </ac:spMkLst>
        </pc:spChg>
        <pc:spChg chg="mod">
          <ac:chgData name="Gislaine Marie" userId="608391a0-8ada-4662-b03c-95d6a7930361" providerId="ADAL" clId="{696B8D3A-80F1-45E8-95F0-CC21294CEFB0}" dt="2024-06-06T08:06:04.455" v="174" actId="20577"/>
          <ac:spMkLst>
            <pc:docMk/>
            <pc:sldMk cId="2990381878" sldId="1440"/>
            <ac:spMk id="43" creationId="{00000000-0000-0000-0000-000000000000}"/>
          </ac:spMkLst>
        </pc:spChg>
        <pc:spChg chg="mod">
          <ac:chgData name="Gislaine Marie" userId="608391a0-8ada-4662-b03c-95d6a7930361" providerId="ADAL" clId="{696B8D3A-80F1-45E8-95F0-CC21294CEFB0}" dt="2024-06-06T08:05:30.300" v="163"/>
          <ac:spMkLst>
            <pc:docMk/>
            <pc:sldMk cId="2990381878" sldId="1440"/>
            <ac:spMk id="45" creationId="{00000000-0000-0000-0000-000000000000}"/>
          </ac:spMkLst>
        </pc:spChg>
        <pc:spChg chg="mod">
          <ac:chgData name="Gislaine Marie" userId="608391a0-8ada-4662-b03c-95d6a7930361" providerId="ADAL" clId="{696B8D3A-80F1-45E8-95F0-CC21294CEFB0}" dt="2024-06-06T08:05:30.300" v="163"/>
          <ac:spMkLst>
            <pc:docMk/>
            <pc:sldMk cId="2990381878" sldId="1440"/>
            <ac:spMk id="47" creationId="{00000000-0000-0000-0000-000000000000}"/>
          </ac:spMkLst>
        </pc:spChg>
        <pc:spChg chg="mod">
          <ac:chgData name="Gislaine Marie" userId="608391a0-8ada-4662-b03c-95d6a7930361" providerId="ADAL" clId="{696B8D3A-80F1-45E8-95F0-CC21294CEFB0}" dt="2024-06-06T08:05:30.300" v="163"/>
          <ac:spMkLst>
            <pc:docMk/>
            <pc:sldMk cId="2990381878" sldId="1440"/>
            <ac:spMk id="63" creationId="{00000000-0000-0000-0000-000000000000}"/>
          </ac:spMkLst>
        </pc:spChg>
        <pc:spChg chg="mod">
          <ac:chgData name="Gislaine Marie" userId="608391a0-8ada-4662-b03c-95d6a7930361" providerId="ADAL" clId="{696B8D3A-80F1-45E8-95F0-CC21294CEFB0}" dt="2024-06-06T08:05:30.300" v="163"/>
          <ac:spMkLst>
            <pc:docMk/>
            <pc:sldMk cId="2990381878" sldId="1440"/>
            <ac:spMk id="64" creationId="{00000000-0000-0000-0000-000000000000}"/>
          </ac:spMkLst>
        </pc:spChg>
        <pc:spChg chg="mod">
          <ac:chgData name="Gislaine Marie" userId="608391a0-8ada-4662-b03c-95d6a7930361" providerId="ADAL" clId="{696B8D3A-80F1-45E8-95F0-CC21294CEFB0}" dt="2024-06-06T08:05:30.300" v="163"/>
          <ac:spMkLst>
            <pc:docMk/>
            <pc:sldMk cId="2990381878" sldId="1440"/>
            <ac:spMk id="68" creationId="{00000000-0000-0000-0000-000000000000}"/>
          </ac:spMkLst>
        </pc:spChg>
        <pc:spChg chg="mod">
          <ac:chgData name="Gislaine Marie" userId="608391a0-8ada-4662-b03c-95d6a7930361" providerId="ADAL" clId="{696B8D3A-80F1-45E8-95F0-CC21294CEFB0}" dt="2024-06-06T08:05:30.300" v="163"/>
          <ac:spMkLst>
            <pc:docMk/>
            <pc:sldMk cId="2990381878" sldId="1440"/>
            <ac:spMk id="69" creationId="{00000000-0000-0000-0000-000000000000}"/>
          </ac:spMkLst>
        </pc:spChg>
        <pc:grpChg chg="del">
          <ac:chgData name="Gislaine Marie" userId="608391a0-8ada-4662-b03c-95d6a7930361" providerId="ADAL" clId="{696B8D3A-80F1-45E8-95F0-CC21294CEFB0}" dt="2024-06-06T08:05:28.519" v="162" actId="478"/>
          <ac:grpSpMkLst>
            <pc:docMk/>
            <pc:sldMk cId="2990381878" sldId="1440"/>
            <ac:grpSpMk id="3" creationId="{16DB8A41-4130-B9CD-D061-C520C3843566}"/>
          </ac:grpSpMkLst>
        </pc:grpChg>
        <pc:grpChg chg="add mod">
          <ac:chgData name="Gislaine Marie" userId="608391a0-8ada-4662-b03c-95d6a7930361" providerId="ADAL" clId="{696B8D3A-80F1-45E8-95F0-CC21294CEFB0}" dt="2024-06-06T08:05:30.300" v="163"/>
          <ac:grpSpMkLst>
            <pc:docMk/>
            <pc:sldMk cId="2990381878" sldId="1440"/>
            <ac:grpSpMk id="21" creationId="{1FBE121E-0DF4-C722-688B-8A5357B275E8}"/>
          </ac:grpSpMkLst>
        </pc:grpChg>
        <pc:grpChg chg="mod">
          <ac:chgData name="Gislaine Marie" userId="608391a0-8ada-4662-b03c-95d6a7930361" providerId="ADAL" clId="{696B8D3A-80F1-45E8-95F0-CC21294CEFB0}" dt="2024-06-06T08:05:30.300" v="163"/>
          <ac:grpSpMkLst>
            <pc:docMk/>
            <pc:sldMk cId="2990381878" sldId="1440"/>
            <ac:grpSpMk id="39" creationId="{00000000-0000-0000-0000-000000000000}"/>
          </ac:grpSpMkLst>
        </pc:grpChg>
        <pc:grpChg chg="mod">
          <ac:chgData name="Gislaine Marie" userId="608391a0-8ada-4662-b03c-95d6a7930361" providerId="ADAL" clId="{696B8D3A-80F1-45E8-95F0-CC21294CEFB0}" dt="2024-06-06T08:05:30.300" v="163"/>
          <ac:grpSpMkLst>
            <pc:docMk/>
            <pc:sldMk cId="2990381878" sldId="1440"/>
            <ac:grpSpMk id="60" creationId="{00000000-0000-0000-0000-000000000000}"/>
          </ac:grpSpMkLst>
        </pc:grpChg>
        <pc:grpChg chg="mod">
          <ac:chgData name="Gislaine Marie" userId="608391a0-8ada-4662-b03c-95d6a7930361" providerId="ADAL" clId="{696B8D3A-80F1-45E8-95F0-CC21294CEFB0}" dt="2024-06-06T08:05:30.300" v="163"/>
          <ac:grpSpMkLst>
            <pc:docMk/>
            <pc:sldMk cId="2990381878" sldId="1440"/>
            <ac:grpSpMk id="61" creationId="{00000000-0000-0000-0000-000000000000}"/>
          </ac:grpSpMkLst>
        </pc:grpChg>
        <pc:grpChg chg="mod">
          <ac:chgData name="Gislaine Marie" userId="608391a0-8ada-4662-b03c-95d6a7930361" providerId="ADAL" clId="{696B8D3A-80F1-45E8-95F0-CC21294CEFB0}" dt="2024-06-06T08:05:30.300" v="163"/>
          <ac:grpSpMkLst>
            <pc:docMk/>
            <pc:sldMk cId="2990381878" sldId="1440"/>
            <ac:grpSpMk id="66" creationId="{00000000-0000-0000-0000-000000000000}"/>
          </ac:grpSpMkLst>
        </pc:grpChg>
        <pc:grpChg chg="mod">
          <ac:chgData name="Gislaine Marie" userId="608391a0-8ada-4662-b03c-95d6a7930361" providerId="ADAL" clId="{696B8D3A-80F1-45E8-95F0-CC21294CEFB0}" dt="2024-06-06T08:05:30.300" v="163"/>
          <ac:grpSpMkLst>
            <pc:docMk/>
            <pc:sldMk cId="2990381878" sldId="1440"/>
            <ac:grpSpMk id="73" creationId="{00000000-0000-0000-0000-000000000000}"/>
          </ac:grpSpMkLst>
        </pc:grpChg>
        <pc:picChg chg="mod">
          <ac:chgData name="Gislaine Marie" userId="608391a0-8ada-4662-b03c-95d6a7930361" providerId="ADAL" clId="{696B8D3A-80F1-45E8-95F0-CC21294CEFB0}" dt="2024-06-06T08:05:30.300" v="163"/>
          <ac:picMkLst>
            <pc:docMk/>
            <pc:sldMk cId="2990381878" sldId="1440"/>
            <ac:picMk id="65" creationId="{00000000-0000-0000-0000-000000000000}"/>
          </ac:picMkLst>
        </pc:picChg>
        <pc:cxnChg chg="mod">
          <ac:chgData name="Gislaine Marie" userId="608391a0-8ada-4662-b03c-95d6a7930361" providerId="ADAL" clId="{696B8D3A-80F1-45E8-95F0-CC21294CEFB0}" dt="2024-06-06T08:05:30.300" v="163"/>
          <ac:cxnSpMkLst>
            <pc:docMk/>
            <pc:sldMk cId="2990381878" sldId="1440"/>
            <ac:cxnSpMk id="22"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24"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25"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34"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35"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42"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44"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46"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62"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67"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71"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72"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74"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75"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76"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77"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78"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79"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80"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81"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82"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83"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84"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85"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86" creationId="{00000000-0000-0000-0000-000000000000}"/>
          </ac:cxnSpMkLst>
        </pc:cxnChg>
        <pc:cxnChg chg="mod">
          <ac:chgData name="Gislaine Marie" userId="608391a0-8ada-4662-b03c-95d6a7930361" providerId="ADAL" clId="{696B8D3A-80F1-45E8-95F0-CC21294CEFB0}" dt="2024-06-06T08:05:30.300" v="163"/>
          <ac:cxnSpMkLst>
            <pc:docMk/>
            <pc:sldMk cId="2990381878" sldId="1440"/>
            <ac:cxnSpMk id="87" creationId="{00000000-0000-0000-0000-000000000000}"/>
          </ac:cxnSpMkLst>
        </pc:cxnChg>
      </pc:sldChg>
      <pc:sldChg chg="addSp delSp modSp add mod">
        <pc:chgData name="Gislaine Marie" userId="608391a0-8ada-4662-b03c-95d6a7930361" providerId="ADAL" clId="{696B8D3A-80F1-45E8-95F0-CC21294CEFB0}" dt="2024-06-06T08:09:00.524" v="248" actId="14100"/>
        <pc:sldMkLst>
          <pc:docMk/>
          <pc:sldMk cId="470080970" sldId="1441"/>
        </pc:sldMkLst>
        <pc:spChg chg="mod">
          <ac:chgData name="Gislaine Marie" userId="608391a0-8ada-4662-b03c-95d6a7930361" providerId="ADAL" clId="{696B8D3A-80F1-45E8-95F0-CC21294CEFB0}" dt="2024-06-06T08:07:57.539" v="237"/>
          <ac:spMkLst>
            <pc:docMk/>
            <pc:sldMk cId="470080970" sldId="1441"/>
            <ac:spMk id="5" creationId="{69F48DD0-72DE-00C5-DE0C-005CAE4A9E8E}"/>
          </ac:spMkLst>
        </pc:spChg>
        <pc:spChg chg="add mod">
          <ac:chgData name="Gislaine Marie" userId="608391a0-8ada-4662-b03c-95d6a7930361" providerId="ADAL" clId="{696B8D3A-80F1-45E8-95F0-CC21294CEFB0}" dt="2024-06-06T08:09:00.524" v="248" actId="14100"/>
          <ac:spMkLst>
            <pc:docMk/>
            <pc:sldMk cId="470080970" sldId="1441"/>
            <ac:spMk id="8" creationId="{00000000-0000-0000-0000-000000000000}"/>
          </ac:spMkLst>
        </pc:spChg>
        <pc:spChg chg="del">
          <ac:chgData name="Gislaine Marie" userId="608391a0-8ada-4662-b03c-95d6a7930361" providerId="ADAL" clId="{696B8D3A-80F1-45E8-95F0-CC21294CEFB0}" dt="2024-06-06T08:08:04.215" v="238" actId="478"/>
          <ac:spMkLst>
            <pc:docMk/>
            <pc:sldMk cId="470080970" sldId="1441"/>
            <ac:spMk id="9" creationId="{00000000-0000-0000-0000-000000000000}"/>
          </ac:spMkLst>
        </pc:spChg>
        <pc:spChg chg="del">
          <ac:chgData name="Gislaine Marie" userId="608391a0-8ada-4662-b03c-95d6a7930361" providerId="ADAL" clId="{696B8D3A-80F1-45E8-95F0-CC21294CEFB0}" dt="2024-06-06T08:08:04.215" v="238" actId="478"/>
          <ac:spMkLst>
            <pc:docMk/>
            <pc:sldMk cId="470080970" sldId="1441"/>
            <ac:spMk id="11" creationId="{EDEE4B58-7475-5011-CB6A-20017B6391CF}"/>
          </ac:spMkLst>
        </pc:spChg>
        <pc:spChg chg="del">
          <ac:chgData name="Gislaine Marie" userId="608391a0-8ada-4662-b03c-95d6a7930361" providerId="ADAL" clId="{696B8D3A-80F1-45E8-95F0-CC21294CEFB0}" dt="2024-06-06T08:08:04.215" v="238" actId="478"/>
          <ac:spMkLst>
            <pc:docMk/>
            <pc:sldMk cId="470080970" sldId="1441"/>
            <ac:spMk id="16" creationId="{00000000-0000-0000-0000-000000000000}"/>
          </ac:spMkLst>
        </pc:spChg>
        <pc:spChg chg="del">
          <ac:chgData name="Gislaine Marie" userId="608391a0-8ada-4662-b03c-95d6a7930361" providerId="ADAL" clId="{696B8D3A-80F1-45E8-95F0-CC21294CEFB0}" dt="2024-06-06T08:08:04.215" v="238" actId="478"/>
          <ac:spMkLst>
            <pc:docMk/>
            <pc:sldMk cId="470080970" sldId="1441"/>
            <ac:spMk id="21" creationId="{00000000-0000-0000-0000-000000000000}"/>
          </ac:spMkLst>
        </pc:spChg>
        <pc:spChg chg="del">
          <ac:chgData name="Gislaine Marie" userId="608391a0-8ada-4662-b03c-95d6a7930361" providerId="ADAL" clId="{696B8D3A-80F1-45E8-95F0-CC21294CEFB0}" dt="2024-06-06T08:08:04.215" v="238" actId="478"/>
          <ac:spMkLst>
            <pc:docMk/>
            <pc:sldMk cId="470080970" sldId="1441"/>
            <ac:spMk id="23" creationId="{4507C076-BB30-DE9A-0197-5745D913DB8E}"/>
          </ac:spMkLst>
        </pc:spChg>
        <pc:spChg chg="add mod">
          <ac:chgData name="Gislaine Marie" userId="608391a0-8ada-4662-b03c-95d6a7930361" providerId="ADAL" clId="{696B8D3A-80F1-45E8-95F0-CC21294CEFB0}" dt="2024-06-06T08:08:55.445" v="247" actId="404"/>
          <ac:spMkLst>
            <pc:docMk/>
            <pc:sldMk cId="470080970" sldId="1441"/>
            <ac:spMk id="24" creationId="{00000000-0000-0000-0000-000000000000}"/>
          </ac:spMkLst>
        </pc:spChg>
        <pc:spChg chg="add mod">
          <ac:chgData name="Gislaine Marie" userId="608391a0-8ada-4662-b03c-95d6a7930361" providerId="ADAL" clId="{696B8D3A-80F1-45E8-95F0-CC21294CEFB0}" dt="2024-06-06T08:08:32.690" v="243" actId="404"/>
          <ac:spMkLst>
            <pc:docMk/>
            <pc:sldMk cId="470080970" sldId="1441"/>
            <ac:spMk id="25" creationId="{00000000-0000-0000-0000-000000000000}"/>
          </ac:spMkLst>
        </pc:spChg>
        <pc:spChg chg="del">
          <ac:chgData name="Gislaine Marie" userId="608391a0-8ada-4662-b03c-95d6a7930361" providerId="ADAL" clId="{696B8D3A-80F1-45E8-95F0-CC21294CEFB0}" dt="2024-06-06T08:08:04.215" v="238" actId="478"/>
          <ac:spMkLst>
            <pc:docMk/>
            <pc:sldMk cId="470080970" sldId="1441"/>
            <ac:spMk id="67" creationId="{00000000-0000-0000-0000-000000000000}"/>
          </ac:spMkLst>
        </pc:spChg>
        <pc:spChg chg="del">
          <ac:chgData name="Gislaine Marie" userId="608391a0-8ada-4662-b03c-95d6a7930361" providerId="ADAL" clId="{696B8D3A-80F1-45E8-95F0-CC21294CEFB0}" dt="2024-06-06T08:08:04.215" v="238" actId="478"/>
          <ac:spMkLst>
            <pc:docMk/>
            <pc:sldMk cId="470080970" sldId="1441"/>
            <ac:spMk id="68" creationId="{00000000-0000-0000-0000-000000000000}"/>
          </ac:spMkLst>
        </pc:spChg>
        <pc:spChg chg="del">
          <ac:chgData name="Gislaine Marie" userId="608391a0-8ada-4662-b03c-95d6a7930361" providerId="ADAL" clId="{696B8D3A-80F1-45E8-95F0-CC21294CEFB0}" dt="2024-06-06T08:08:04.215" v="238" actId="478"/>
          <ac:spMkLst>
            <pc:docMk/>
            <pc:sldMk cId="470080970" sldId="1441"/>
            <ac:spMk id="69" creationId="{00000000-0000-0000-0000-000000000000}"/>
          </ac:spMkLst>
        </pc:spChg>
        <pc:spChg chg="del">
          <ac:chgData name="Gislaine Marie" userId="608391a0-8ada-4662-b03c-95d6a7930361" providerId="ADAL" clId="{696B8D3A-80F1-45E8-95F0-CC21294CEFB0}" dt="2024-06-06T08:08:04.215" v="238" actId="478"/>
          <ac:spMkLst>
            <pc:docMk/>
            <pc:sldMk cId="470080970" sldId="1441"/>
            <ac:spMk id="70" creationId="{00000000-0000-0000-0000-000000000000}"/>
          </ac:spMkLst>
        </pc:spChg>
        <pc:spChg chg="del">
          <ac:chgData name="Gislaine Marie" userId="608391a0-8ada-4662-b03c-95d6a7930361" providerId="ADAL" clId="{696B8D3A-80F1-45E8-95F0-CC21294CEFB0}" dt="2024-06-06T08:08:04.215" v="238" actId="478"/>
          <ac:spMkLst>
            <pc:docMk/>
            <pc:sldMk cId="470080970" sldId="1441"/>
            <ac:spMk id="75" creationId="{00000000-0000-0000-0000-000000000000}"/>
          </ac:spMkLst>
        </pc:spChg>
        <pc:spChg chg="del">
          <ac:chgData name="Gislaine Marie" userId="608391a0-8ada-4662-b03c-95d6a7930361" providerId="ADAL" clId="{696B8D3A-80F1-45E8-95F0-CC21294CEFB0}" dt="2024-06-06T08:08:04.215" v="238" actId="478"/>
          <ac:spMkLst>
            <pc:docMk/>
            <pc:sldMk cId="470080970" sldId="1441"/>
            <ac:spMk id="79" creationId="{00000000-0000-0000-0000-000000000000}"/>
          </ac:spMkLst>
        </pc:spChg>
        <pc:spChg chg="del">
          <ac:chgData name="Gislaine Marie" userId="608391a0-8ada-4662-b03c-95d6a7930361" providerId="ADAL" clId="{696B8D3A-80F1-45E8-95F0-CC21294CEFB0}" dt="2024-06-06T08:08:04.215" v="238" actId="478"/>
          <ac:spMkLst>
            <pc:docMk/>
            <pc:sldMk cId="470080970" sldId="1441"/>
            <ac:spMk id="94" creationId="{00000000-0000-0000-0000-000000000000}"/>
          </ac:spMkLst>
        </pc:spChg>
        <pc:grpChg chg="del">
          <ac:chgData name="Gislaine Marie" userId="608391a0-8ada-4662-b03c-95d6a7930361" providerId="ADAL" clId="{696B8D3A-80F1-45E8-95F0-CC21294CEFB0}" dt="2024-06-06T08:08:04.215" v="238" actId="478"/>
          <ac:grpSpMkLst>
            <pc:docMk/>
            <pc:sldMk cId="470080970" sldId="1441"/>
            <ac:grpSpMk id="17" creationId="{00000000-0000-0000-0000-000000000000}"/>
          </ac:grpSpMkLst>
        </pc:grpChg>
        <pc:picChg chg="add mod">
          <ac:chgData name="Gislaine Marie" userId="608391a0-8ada-4662-b03c-95d6a7930361" providerId="ADAL" clId="{696B8D3A-80F1-45E8-95F0-CC21294CEFB0}" dt="2024-06-06T08:08:40.596" v="244" actId="14100"/>
          <ac:picMkLst>
            <pc:docMk/>
            <pc:sldMk cId="470080970" sldId="1441"/>
            <ac:picMk id="2" creationId="{00000000-0000-0000-0000-000000000000}"/>
          </ac:picMkLst>
        </pc:picChg>
        <pc:picChg chg="del">
          <ac:chgData name="Gislaine Marie" userId="608391a0-8ada-4662-b03c-95d6a7930361" providerId="ADAL" clId="{696B8D3A-80F1-45E8-95F0-CC21294CEFB0}" dt="2024-06-06T08:08:04.215" v="238" actId="478"/>
          <ac:picMkLst>
            <pc:docMk/>
            <pc:sldMk cId="470080970" sldId="1441"/>
            <ac:picMk id="2050" creationId="{00000000-0000-0000-0000-000000000000}"/>
          </ac:picMkLst>
        </pc:picChg>
        <pc:picChg chg="del">
          <ac:chgData name="Gislaine Marie" userId="608391a0-8ada-4662-b03c-95d6a7930361" providerId="ADAL" clId="{696B8D3A-80F1-45E8-95F0-CC21294CEFB0}" dt="2024-06-06T08:08:04.215" v="238" actId="478"/>
          <ac:picMkLst>
            <pc:docMk/>
            <pc:sldMk cId="470080970" sldId="1441"/>
            <ac:picMk id="2051" creationId="{00000000-0000-0000-0000-000000000000}"/>
          </ac:picMkLst>
        </pc:picChg>
        <pc:cxnChg chg="del">
          <ac:chgData name="Gislaine Marie" userId="608391a0-8ada-4662-b03c-95d6a7930361" providerId="ADAL" clId="{696B8D3A-80F1-45E8-95F0-CC21294CEFB0}" dt="2024-06-06T08:08:04.215" v="238" actId="478"/>
          <ac:cxnSpMkLst>
            <pc:docMk/>
            <pc:sldMk cId="470080970" sldId="1441"/>
            <ac:cxnSpMk id="3"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4"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6"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7"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10"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12"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13"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14"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15"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22" creationId="{D8241DCE-6361-98F7-EACD-EDCDDC477829}"/>
          </ac:cxnSpMkLst>
        </pc:cxnChg>
        <pc:cxnChg chg="del">
          <ac:chgData name="Gislaine Marie" userId="608391a0-8ada-4662-b03c-95d6a7930361" providerId="ADAL" clId="{696B8D3A-80F1-45E8-95F0-CC21294CEFB0}" dt="2024-06-06T08:08:04.215" v="238" actId="478"/>
          <ac:cxnSpMkLst>
            <pc:docMk/>
            <pc:sldMk cId="470080970" sldId="1441"/>
            <ac:cxnSpMk id="43"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44"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45"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46"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48"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64"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65"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66" creationId="{00000000-0000-0000-0000-000000000000}"/>
          </ac:cxnSpMkLst>
        </pc:cxnChg>
        <pc:cxnChg chg="del">
          <ac:chgData name="Gislaine Marie" userId="608391a0-8ada-4662-b03c-95d6a7930361" providerId="ADAL" clId="{696B8D3A-80F1-45E8-95F0-CC21294CEFB0}" dt="2024-06-06T08:08:04.215" v="238" actId="478"/>
          <ac:cxnSpMkLst>
            <pc:docMk/>
            <pc:sldMk cId="470080970" sldId="1441"/>
            <ac:cxnSpMk id="76" creationId="{00000000-0000-0000-0000-000000000000}"/>
          </ac:cxnSpMkLst>
        </pc:cxnChg>
      </pc:sldChg>
      <pc:sldMasterChg chg="delSldLayout">
        <pc:chgData name="Gislaine Marie" userId="608391a0-8ada-4662-b03c-95d6a7930361" providerId="ADAL" clId="{696B8D3A-80F1-45E8-95F0-CC21294CEFB0}" dt="2024-06-06T08:09:09.301" v="249" actId="47"/>
        <pc:sldMasterMkLst>
          <pc:docMk/>
          <pc:sldMasterMk cId="2360249685" sldId="2147483706"/>
        </pc:sldMasterMkLst>
        <pc:sldLayoutChg chg="del">
          <pc:chgData name="Gislaine Marie" userId="608391a0-8ada-4662-b03c-95d6a7930361" providerId="ADAL" clId="{696B8D3A-80F1-45E8-95F0-CC21294CEFB0}" dt="2024-06-06T08:09:09.301" v="249" actId="47"/>
          <pc:sldLayoutMkLst>
            <pc:docMk/>
            <pc:sldMasterMk cId="2360249685" sldId="2147483706"/>
            <pc:sldLayoutMk cId="3481885255" sldId="2147484144"/>
          </pc:sldLayoutMkLst>
        </pc:sldLayoutChg>
        <pc:sldLayoutChg chg="del">
          <pc:chgData name="Gislaine Marie" userId="608391a0-8ada-4662-b03c-95d6a7930361" providerId="ADAL" clId="{696B8D3A-80F1-45E8-95F0-CC21294CEFB0}" dt="2024-06-06T06:53:21.160" v="10" actId="47"/>
          <pc:sldLayoutMkLst>
            <pc:docMk/>
            <pc:sldMasterMk cId="2360249685" sldId="2147483706"/>
            <pc:sldLayoutMk cId="1502247352" sldId="2147484145"/>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3"/>
            <a:ext cx="3076363" cy="513507"/>
          </a:xfrm>
          <a:prstGeom prst="rect">
            <a:avLst/>
          </a:prstGeom>
        </p:spPr>
        <p:txBody>
          <a:bodyPr vert="horz" lIns="94756" tIns="47378" rIns="94756" bIns="47378" rtlCol="0"/>
          <a:lstStyle>
            <a:lvl1pPr algn="l">
              <a:defRPr sz="1200"/>
            </a:lvl1pPr>
          </a:lstStyle>
          <a:p>
            <a:endParaRPr lang="fr-FR"/>
          </a:p>
        </p:txBody>
      </p:sp>
      <p:sp>
        <p:nvSpPr>
          <p:cNvPr id="3" name="Espace réservé de la date 2"/>
          <p:cNvSpPr>
            <a:spLocks noGrp="1"/>
          </p:cNvSpPr>
          <p:nvPr>
            <p:ph type="dt" sz="quarter" idx="1"/>
          </p:nvPr>
        </p:nvSpPr>
        <p:spPr>
          <a:xfrm>
            <a:off x="4021296" y="3"/>
            <a:ext cx="3076363" cy="513507"/>
          </a:xfrm>
          <a:prstGeom prst="rect">
            <a:avLst/>
          </a:prstGeom>
        </p:spPr>
        <p:txBody>
          <a:bodyPr vert="horz" lIns="94756" tIns="47378" rIns="94756" bIns="47378" rtlCol="0"/>
          <a:lstStyle>
            <a:lvl1pPr algn="r">
              <a:defRPr sz="1200"/>
            </a:lvl1pPr>
          </a:lstStyle>
          <a:p>
            <a:fld id="{5E3D9273-67A5-43AF-B2D9-36189B1A948F}" type="datetimeFigureOut">
              <a:rPr lang="fr-FR" smtClean="0"/>
              <a:t>24/08/2026</a:t>
            </a:fld>
            <a:endParaRPr lang="fr-FR"/>
          </a:p>
        </p:txBody>
      </p:sp>
      <p:sp>
        <p:nvSpPr>
          <p:cNvPr id="4" name="Espace réservé du pied de page 3"/>
          <p:cNvSpPr>
            <a:spLocks noGrp="1"/>
          </p:cNvSpPr>
          <p:nvPr>
            <p:ph type="ftr" sz="quarter" idx="2"/>
          </p:nvPr>
        </p:nvSpPr>
        <p:spPr>
          <a:xfrm>
            <a:off x="2" y="9721109"/>
            <a:ext cx="3076363" cy="513506"/>
          </a:xfrm>
          <a:prstGeom prst="rect">
            <a:avLst/>
          </a:prstGeom>
        </p:spPr>
        <p:txBody>
          <a:bodyPr vert="horz" lIns="94756" tIns="47378" rIns="94756" bIns="47378"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4021296" y="9721109"/>
            <a:ext cx="3076363" cy="513506"/>
          </a:xfrm>
          <a:prstGeom prst="rect">
            <a:avLst/>
          </a:prstGeom>
        </p:spPr>
        <p:txBody>
          <a:bodyPr vert="horz" lIns="94756" tIns="47378" rIns="94756" bIns="47378" rtlCol="0" anchor="b"/>
          <a:lstStyle>
            <a:lvl1pPr algn="r">
              <a:defRPr sz="1200"/>
            </a:lvl1pPr>
          </a:lstStyle>
          <a:p>
            <a:fld id="{F8DBBF8F-C84F-4EE9-A983-23DA6804DC66}" type="slidenum">
              <a:rPr lang="fr-FR" smtClean="0"/>
              <a:t>‹N°›</a:t>
            </a:fld>
            <a:endParaRPr lang="fr-FR"/>
          </a:p>
        </p:txBody>
      </p:sp>
    </p:spTree>
    <p:extLst>
      <p:ext uri="{BB962C8B-B14F-4D97-AF65-F5344CB8AC3E}">
        <p14:creationId xmlns:p14="http://schemas.microsoft.com/office/powerpoint/2010/main" val="1872479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2"/>
            <a:ext cx="3076780" cy="513882"/>
          </a:xfrm>
          <a:prstGeom prst="rect">
            <a:avLst/>
          </a:prstGeom>
        </p:spPr>
        <p:txBody>
          <a:bodyPr vert="horz" lIns="94756" tIns="47378" rIns="94756" bIns="47378" rtlCol="0"/>
          <a:lstStyle>
            <a:lvl1pPr algn="l">
              <a:defRPr sz="1200"/>
            </a:lvl1pPr>
          </a:lstStyle>
          <a:p>
            <a:endParaRPr lang="fr-FR"/>
          </a:p>
        </p:txBody>
      </p:sp>
      <p:sp>
        <p:nvSpPr>
          <p:cNvPr id="3" name="Espace réservé de la date 2"/>
          <p:cNvSpPr>
            <a:spLocks noGrp="1"/>
          </p:cNvSpPr>
          <p:nvPr>
            <p:ph type="dt" idx="1"/>
          </p:nvPr>
        </p:nvSpPr>
        <p:spPr>
          <a:xfrm>
            <a:off x="4021385" y="2"/>
            <a:ext cx="3076780" cy="513882"/>
          </a:xfrm>
          <a:prstGeom prst="rect">
            <a:avLst/>
          </a:prstGeom>
        </p:spPr>
        <p:txBody>
          <a:bodyPr vert="horz" lIns="94756" tIns="47378" rIns="94756" bIns="47378" rtlCol="0"/>
          <a:lstStyle>
            <a:lvl1pPr algn="r">
              <a:defRPr sz="1200"/>
            </a:lvl1pPr>
          </a:lstStyle>
          <a:p>
            <a:fld id="{EFAD221A-4FCF-4E1C-A5D8-18C607AAF166}" type="datetimeFigureOut">
              <a:rPr lang="fr-FR" smtClean="0"/>
              <a:t>24/08/2026</a:t>
            </a:fld>
            <a:endParaRPr lang="fr-FR"/>
          </a:p>
        </p:txBody>
      </p:sp>
      <p:sp>
        <p:nvSpPr>
          <p:cNvPr id="4" name="Espace réservé de l'image des diapositives 3"/>
          <p:cNvSpPr>
            <a:spLocks noGrp="1" noRot="1" noChangeAspect="1"/>
          </p:cNvSpPr>
          <p:nvPr>
            <p:ph type="sldImg" idx="2"/>
          </p:nvPr>
        </p:nvSpPr>
        <p:spPr>
          <a:xfrm>
            <a:off x="479425" y="1277938"/>
            <a:ext cx="6140450" cy="3454400"/>
          </a:xfrm>
          <a:prstGeom prst="rect">
            <a:avLst/>
          </a:prstGeom>
          <a:noFill/>
          <a:ln w="12700">
            <a:solidFill>
              <a:prstClr val="black"/>
            </a:solidFill>
          </a:ln>
        </p:spPr>
        <p:txBody>
          <a:bodyPr vert="horz" lIns="94756" tIns="47378" rIns="94756" bIns="47378" rtlCol="0" anchor="ctr"/>
          <a:lstStyle/>
          <a:p>
            <a:endParaRPr lang="fr-FR"/>
          </a:p>
        </p:txBody>
      </p:sp>
      <p:sp>
        <p:nvSpPr>
          <p:cNvPr id="5" name="Espace réservé des notes 4"/>
          <p:cNvSpPr>
            <a:spLocks noGrp="1"/>
          </p:cNvSpPr>
          <p:nvPr>
            <p:ph type="body" sz="quarter" idx="3"/>
          </p:nvPr>
        </p:nvSpPr>
        <p:spPr>
          <a:xfrm>
            <a:off x="709591" y="4926097"/>
            <a:ext cx="5680121" cy="4029790"/>
          </a:xfrm>
          <a:prstGeom prst="rect">
            <a:avLst/>
          </a:prstGeom>
        </p:spPr>
        <p:txBody>
          <a:bodyPr vert="horz" lIns="94756" tIns="47378" rIns="94756" bIns="47378"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0733"/>
            <a:ext cx="3076780" cy="513881"/>
          </a:xfrm>
          <a:prstGeom prst="rect">
            <a:avLst/>
          </a:prstGeom>
        </p:spPr>
        <p:txBody>
          <a:bodyPr vert="horz" lIns="94756" tIns="47378" rIns="94756" bIns="47378"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021385" y="9720733"/>
            <a:ext cx="3076780" cy="513881"/>
          </a:xfrm>
          <a:prstGeom prst="rect">
            <a:avLst/>
          </a:prstGeom>
        </p:spPr>
        <p:txBody>
          <a:bodyPr vert="horz" lIns="94756" tIns="47378" rIns="94756" bIns="47378" rtlCol="0" anchor="b"/>
          <a:lstStyle>
            <a:lvl1pPr algn="r">
              <a:defRPr sz="1200"/>
            </a:lvl1pPr>
          </a:lstStyle>
          <a:p>
            <a:fld id="{AB5CF603-62CD-4834-8225-F66D73C05EA0}" type="slidenum">
              <a:rPr lang="fr-FR" smtClean="0"/>
              <a:t>‹N°›</a:t>
            </a:fld>
            <a:endParaRPr lang="fr-FR"/>
          </a:p>
        </p:txBody>
      </p:sp>
    </p:spTree>
    <p:extLst>
      <p:ext uri="{BB962C8B-B14F-4D97-AF65-F5344CB8AC3E}">
        <p14:creationId xmlns:p14="http://schemas.microsoft.com/office/powerpoint/2010/main" val="4231758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2.svg"/><Relationship Id="rId2" Type="http://schemas.openxmlformats.org/officeDocument/2006/relationships/image" Target="../media/image7.emf"/><Relationship Id="rId1" Type="http://schemas.openxmlformats.org/officeDocument/2006/relationships/slideMaster" Target="../slideMasters/slideMaster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emf"/><Relationship Id="rId7" Type="http://schemas.openxmlformats.org/officeDocument/2006/relationships/image" Target="../media/image11.jpeg"/><Relationship Id="rId2" Type="http://schemas.openxmlformats.org/officeDocument/2006/relationships/image" Target="../media/image7.emf"/><Relationship Id="rId1" Type="http://schemas.openxmlformats.org/officeDocument/2006/relationships/slideMaster" Target="../slideMasters/slideMaster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 Id="rId9" Type="http://schemas.openxmlformats.org/officeDocument/2006/relationships/image" Target="../media/image13.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2.svg"/><Relationship Id="rId2" Type="http://schemas.openxmlformats.org/officeDocument/2006/relationships/image" Target="../media/image7.emf"/><Relationship Id="rId1" Type="http://schemas.openxmlformats.org/officeDocument/2006/relationships/slideMaster" Target="../slideMasters/slideMaster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emf"/><Relationship Id="rId1" Type="http://schemas.openxmlformats.org/officeDocument/2006/relationships/slideMaster" Target="../slideMasters/slideMaster1.xml"/><Relationship Id="rId5" Type="http://schemas.openxmlformats.org/officeDocument/2006/relationships/image" Target="../media/image10.emf"/><Relationship Id="rId4" Type="http://schemas.openxmlformats.org/officeDocument/2006/relationships/image" Target="../media/image15.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6.emf"/><Relationship Id="rId1" Type="http://schemas.openxmlformats.org/officeDocument/2006/relationships/slideMaster" Target="../slideMasters/slideMaster1.xml"/><Relationship Id="rId5" Type="http://schemas.openxmlformats.org/officeDocument/2006/relationships/image" Target="../media/image18.emf"/><Relationship Id="rId4" Type="http://schemas.openxmlformats.org/officeDocument/2006/relationships/image" Target="../media/image17.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9.emf"/><Relationship Id="rId1" Type="http://schemas.openxmlformats.org/officeDocument/2006/relationships/slideMaster" Target="../slideMasters/slideMaster1.xml"/><Relationship Id="rId5" Type="http://schemas.openxmlformats.org/officeDocument/2006/relationships/image" Target="../media/image21.emf"/><Relationship Id="rId4" Type="http://schemas.openxmlformats.org/officeDocument/2006/relationships/image" Target="../media/image20.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2.emf"/><Relationship Id="rId1" Type="http://schemas.openxmlformats.org/officeDocument/2006/relationships/slideMaster" Target="../slideMasters/slideMaster1.xml"/><Relationship Id="rId6" Type="http://schemas.openxmlformats.org/officeDocument/2006/relationships/image" Target="../media/image25.jpeg"/><Relationship Id="rId5" Type="http://schemas.openxmlformats.org/officeDocument/2006/relationships/image" Target="../media/image24.emf"/><Relationship Id="rId4" Type="http://schemas.openxmlformats.org/officeDocument/2006/relationships/image" Target="../media/image23.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7.emf"/></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8.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2.svg"/><Relationship Id="rId2" Type="http://schemas.openxmlformats.org/officeDocument/2006/relationships/image" Target="../media/image7.emf"/><Relationship Id="rId1" Type="http://schemas.openxmlformats.org/officeDocument/2006/relationships/slideMaster" Target="../slideMasters/slideMaster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0.emf"/><Relationship Id="rId7" Type="http://schemas.openxmlformats.org/officeDocument/2006/relationships/image" Target="../media/image3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 Id="rId9" Type="http://schemas.openxmlformats.org/officeDocument/2006/relationships/image" Target="../media/image36.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covuertur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7A8C972-C479-3C4E-B996-3E945F305AAC}"/>
              </a:ext>
            </a:extLst>
          </p:cNvPr>
          <p:cNvSpPr/>
          <p:nvPr userDrawn="1"/>
        </p:nvSpPr>
        <p:spPr>
          <a:xfrm>
            <a:off x="11360185" y="0"/>
            <a:ext cx="831815" cy="831815"/>
          </a:xfrm>
          <a:prstGeom prst="rect">
            <a:avLst/>
          </a:prstGeom>
          <a:solidFill>
            <a:srgbClr val="BAA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ABD843AC-F1D0-D643-9C6C-3CB7706278B1}"/>
              </a:ext>
            </a:extLst>
          </p:cNvPr>
          <p:cNvSpPr/>
          <p:nvPr userDrawn="1"/>
        </p:nvSpPr>
        <p:spPr>
          <a:xfrm>
            <a:off x="0" y="0"/>
            <a:ext cx="831815" cy="831815"/>
          </a:xfrm>
          <a:prstGeom prst="rect">
            <a:avLst/>
          </a:prstGeom>
          <a:solidFill>
            <a:srgbClr val="D2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Image 31">
            <a:extLst>
              <a:ext uri="{FF2B5EF4-FFF2-40B4-BE49-F238E27FC236}">
                <a16:creationId xmlns:a16="http://schemas.microsoft.com/office/drawing/2014/main" id="{E210B1B1-C621-4946-BEA3-4943E827DF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0613" b="6394"/>
          <a:stretch/>
        </p:blipFill>
        <p:spPr>
          <a:xfrm>
            <a:off x="318872" y="272087"/>
            <a:ext cx="11554257" cy="4860351"/>
          </a:xfrm>
          <a:prstGeom prst="rect">
            <a:avLst/>
          </a:prstGeom>
        </p:spPr>
      </p:pic>
      <p:sp>
        <p:nvSpPr>
          <p:cNvPr id="49" name="Rectangle 48">
            <a:extLst>
              <a:ext uri="{FF2B5EF4-FFF2-40B4-BE49-F238E27FC236}">
                <a16:creationId xmlns:a16="http://schemas.microsoft.com/office/drawing/2014/main" id="{4E1866C1-6DE8-CC4E-8774-86AD8DD74A41}"/>
              </a:ext>
            </a:extLst>
          </p:cNvPr>
          <p:cNvSpPr/>
          <p:nvPr userDrawn="1"/>
        </p:nvSpPr>
        <p:spPr>
          <a:xfrm>
            <a:off x="313508" y="5132438"/>
            <a:ext cx="1959429" cy="280798"/>
          </a:xfrm>
          <a:prstGeom prst="rect">
            <a:avLst/>
          </a:prstGeom>
          <a:solidFill>
            <a:srgbClr val="36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Graphique 19">
            <a:extLst>
              <a:ext uri="{FF2B5EF4-FFF2-40B4-BE49-F238E27FC236}">
                <a16:creationId xmlns:a16="http://schemas.microsoft.com/office/drawing/2014/main" id="{19C49930-FCF7-5142-9BEB-9FA762B5CB1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003750" y="5924399"/>
            <a:ext cx="4184501" cy="524102"/>
          </a:xfrm>
          <a:prstGeom prst="rect">
            <a:avLst/>
          </a:prstGeom>
        </p:spPr>
      </p:pic>
      <p:sp>
        <p:nvSpPr>
          <p:cNvPr id="21" name="Rectangle 20">
            <a:extLst>
              <a:ext uri="{FF2B5EF4-FFF2-40B4-BE49-F238E27FC236}">
                <a16:creationId xmlns:a16="http://schemas.microsoft.com/office/drawing/2014/main" id="{95E73760-044F-834F-90D0-3923DB89AF19}"/>
              </a:ext>
            </a:extLst>
          </p:cNvPr>
          <p:cNvSpPr/>
          <p:nvPr userDrawn="1"/>
        </p:nvSpPr>
        <p:spPr>
          <a:xfrm>
            <a:off x="5137265" y="272087"/>
            <a:ext cx="1945179" cy="1761176"/>
          </a:xfrm>
          <a:prstGeom prst="rect">
            <a:avLst/>
          </a:prstGeom>
          <a:solidFill>
            <a:schemeClr val="bg1"/>
          </a:solidFill>
          <a:ln/>
          <a:effectLst>
            <a:outerShdw blurRad="419100" dist="63500" dir="5400000" sx="99000" sy="99000" algn="ctr" rotWithShape="0">
              <a:srgbClr val="000000">
                <a:alpha val="10000"/>
              </a:srgb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effectLst>
                <a:outerShdw blurRad="50800" dist="38100" dir="5400000" algn="t" rotWithShape="0">
                  <a:prstClr val="black">
                    <a:alpha val="40000"/>
                  </a:prstClr>
                </a:outerShdw>
              </a:effectLst>
            </a:endParaRPr>
          </a:p>
        </p:txBody>
      </p:sp>
      <p:pic>
        <p:nvPicPr>
          <p:cNvPr id="22" name="Graphique 47">
            <a:extLst>
              <a:ext uri="{FF2B5EF4-FFF2-40B4-BE49-F238E27FC236}">
                <a16:creationId xmlns:a16="http://schemas.microsoft.com/office/drawing/2014/main" id="{5983191D-F52B-D240-8CAB-CA15AE309B6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6256" y="272087"/>
            <a:ext cx="1585991" cy="1761176"/>
          </a:xfrm>
          <a:prstGeom prst="rect">
            <a:avLst/>
          </a:prstGeom>
        </p:spPr>
      </p:pic>
      <p:sp>
        <p:nvSpPr>
          <p:cNvPr id="13" name="Rectangle 12">
            <a:extLst>
              <a:ext uri="{FF2B5EF4-FFF2-40B4-BE49-F238E27FC236}">
                <a16:creationId xmlns:a16="http://schemas.microsoft.com/office/drawing/2014/main" id="{7B850F4E-6DED-0040-AB37-4F507F605AA5}"/>
              </a:ext>
            </a:extLst>
          </p:cNvPr>
          <p:cNvSpPr/>
          <p:nvPr userDrawn="1"/>
        </p:nvSpPr>
        <p:spPr>
          <a:xfrm>
            <a:off x="193631" y="3444638"/>
            <a:ext cx="2972263" cy="6166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E585F385-8132-F542-BC50-CED7840F113A}"/>
              </a:ext>
            </a:extLst>
          </p:cNvPr>
          <p:cNvSpPr txBox="1"/>
          <p:nvPr userDrawn="1"/>
        </p:nvSpPr>
        <p:spPr>
          <a:xfrm>
            <a:off x="477387" y="3508519"/>
            <a:ext cx="2792024" cy="1077218"/>
          </a:xfrm>
          <a:prstGeom prst="rect">
            <a:avLst/>
          </a:prstGeom>
          <a:noFill/>
        </p:spPr>
        <p:txBody>
          <a:bodyPr wrap="square" rtlCol="0">
            <a:spAutoFit/>
          </a:bodyPr>
          <a:lstStyle/>
          <a:p>
            <a:r>
              <a:rPr lang="fr-FR" sz="3200" b="1" i="0" cap="all">
                <a:latin typeface="Poppins" pitchFamily="2" charset="77"/>
                <a:ea typeface="Segoe UI Historic" panose="020B0502040204020203" pitchFamily="34" charset="0"/>
                <a:cs typeface="Poppins" pitchFamily="2" charset="77"/>
              </a:rPr>
              <a:t>L’</a:t>
            </a:r>
            <a:r>
              <a:rPr lang="fr-FR" sz="3200" b="1" i="0" cap="all" err="1">
                <a:latin typeface="Poppins" pitchFamily="2" charset="77"/>
                <a:ea typeface="Segoe UI Historic" panose="020B0502040204020203" pitchFamily="34" charset="0"/>
                <a:cs typeface="Poppins" pitchFamily="2" charset="77"/>
              </a:rPr>
              <a:t>ensiCaeNn</a:t>
            </a:r>
            <a:endParaRPr lang="fr-FR" sz="2000" b="1" i="0">
              <a:latin typeface="Poppins" pitchFamily="2" charset="77"/>
              <a:ea typeface="Segoe UI Historic" panose="020B0502040204020203" pitchFamily="34" charset="0"/>
              <a:cs typeface="Poppins" pitchFamily="2" charset="77"/>
            </a:endParaRPr>
          </a:p>
        </p:txBody>
      </p:sp>
      <p:sp>
        <p:nvSpPr>
          <p:cNvPr id="15" name="Rectangle 14">
            <a:extLst>
              <a:ext uri="{FF2B5EF4-FFF2-40B4-BE49-F238E27FC236}">
                <a16:creationId xmlns:a16="http://schemas.microsoft.com/office/drawing/2014/main" id="{6EB0C22A-37F5-344F-8142-F951087AA54C}"/>
              </a:ext>
            </a:extLst>
          </p:cNvPr>
          <p:cNvSpPr/>
          <p:nvPr userDrawn="1"/>
        </p:nvSpPr>
        <p:spPr>
          <a:xfrm>
            <a:off x="313507" y="4132690"/>
            <a:ext cx="4455045" cy="6166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364194F8-60A6-4946-9607-A0CA93026FC1}"/>
              </a:ext>
            </a:extLst>
          </p:cNvPr>
          <p:cNvSpPr txBox="1"/>
          <p:nvPr userDrawn="1"/>
        </p:nvSpPr>
        <p:spPr>
          <a:xfrm>
            <a:off x="499071" y="4206312"/>
            <a:ext cx="4175479" cy="523220"/>
          </a:xfrm>
          <a:prstGeom prst="rect">
            <a:avLst/>
          </a:prstGeom>
          <a:noFill/>
        </p:spPr>
        <p:txBody>
          <a:bodyPr wrap="square" rtlCol="0">
            <a:spAutoFit/>
          </a:bodyPr>
          <a:lstStyle/>
          <a:p>
            <a:r>
              <a:rPr lang="fr-FR" sz="2800" b="0" i="0" err="1">
                <a:solidFill>
                  <a:srgbClr val="7B949E"/>
                </a:solidFill>
                <a:latin typeface="Poppins Medium" pitchFamily="2" charset="77"/>
                <a:ea typeface="Segoe UI Historic" panose="020B0502040204020203" pitchFamily="34" charset="0"/>
                <a:cs typeface="Poppins Medium" pitchFamily="2" charset="77"/>
              </a:rPr>
              <a:t>boosteur</a:t>
            </a:r>
            <a:r>
              <a:rPr lang="fr-FR" sz="2800" b="0" i="0">
                <a:solidFill>
                  <a:srgbClr val="7B949E"/>
                </a:solidFill>
                <a:latin typeface="Poppins Medium" pitchFamily="2" charset="77"/>
                <a:ea typeface="Segoe UI Historic" panose="020B0502040204020203" pitchFamily="34" charset="0"/>
                <a:cs typeface="Poppins Medium" pitchFamily="2" charset="77"/>
              </a:rPr>
              <a:t> d’innovation</a:t>
            </a:r>
          </a:p>
        </p:txBody>
      </p:sp>
    </p:spTree>
    <p:extLst>
      <p:ext uri="{BB962C8B-B14F-4D97-AF65-F5344CB8AC3E}">
        <p14:creationId xmlns:p14="http://schemas.microsoft.com/office/powerpoint/2010/main" val="18130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en-tête 1">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FB2F0022-489B-EE45-8597-F6970BBBFEDA}"/>
              </a:ext>
            </a:extLst>
          </p:cNvPr>
          <p:cNvSpPr/>
          <p:nvPr userDrawn="1"/>
        </p:nvSpPr>
        <p:spPr>
          <a:xfrm>
            <a:off x="11360185" y="0"/>
            <a:ext cx="831815" cy="831815"/>
          </a:xfrm>
          <a:prstGeom prst="rect">
            <a:avLst/>
          </a:prstGeom>
          <a:solidFill>
            <a:srgbClr val="BAA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8F4055A-91E8-C140-A317-A96C7F083185}"/>
              </a:ext>
            </a:extLst>
          </p:cNvPr>
          <p:cNvSpPr/>
          <p:nvPr userDrawn="1"/>
        </p:nvSpPr>
        <p:spPr>
          <a:xfrm>
            <a:off x="0" y="0"/>
            <a:ext cx="831815" cy="831815"/>
          </a:xfrm>
          <a:prstGeom prst="rect">
            <a:avLst/>
          </a:prstGeom>
          <a:solidFill>
            <a:srgbClr val="D2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Espace réservé pour une image  4">
            <a:extLst>
              <a:ext uri="{FF2B5EF4-FFF2-40B4-BE49-F238E27FC236}">
                <a16:creationId xmlns:a16="http://schemas.microsoft.com/office/drawing/2014/main" id="{22EE89D5-E5D5-CA43-8242-5D8C239A90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3508" y="280471"/>
            <a:ext cx="11559621" cy="3175720"/>
          </a:xfrm>
          <a:prstGeom prst="rect">
            <a:avLst/>
          </a:prstGeom>
        </p:spPr>
      </p:pic>
      <p:grpSp>
        <p:nvGrpSpPr>
          <p:cNvPr id="8" name="Group 6"/>
          <p:cNvGrpSpPr/>
          <p:nvPr userDrawn="1"/>
        </p:nvGrpSpPr>
        <p:grpSpPr>
          <a:xfrm>
            <a:off x="0" y="6747333"/>
            <a:ext cx="12206513" cy="123371"/>
            <a:chOff x="-14514" y="6444343"/>
            <a:chExt cx="2185249" cy="413657"/>
          </a:xfrm>
        </p:grpSpPr>
        <p:sp>
          <p:nvSpPr>
            <p:cNvPr id="9" name="Rectangle 8"/>
            <p:cNvSpPr/>
            <p:nvPr/>
          </p:nvSpPr>
          <p:spPr>
            <a:xfrm>
              <a:off x="-14514" y="6444343"/>
              <a:ext cx="437050" cy="4136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22536" y="6444343"/>
              <a:ext cx="437050" cy="413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9585" y="6444343"/>
              <a:ext cx="437050" cy="41365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296635" y="6444343"/>
              <a:ext cx="437050" cy="4136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733685" y="6444343"/>
              <a:ext cx="437050" cy="4136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Rectangle 48">
            <a:extLst>
              <a:ext uri="{FF2B5EF4-FFF2-40B4-BE49-F238E27FC236}">
                <a16:creationId xmlns:a16="http://schemas.microsoft.com/office/drawing/2014/main" id="{4E1866C1-6DE8-CC4E-8774-86AD8DD74A41}"/>
              </a:ext>
            </a:extLst>
          </p:cNvPr>
          <p:cNvSpPr/>
          <p:nvPr userDrawn="1"/>
        </p:nvSpPr>
        <p:spPr>
          <a:xfrm>
            <a:off x="9913700" y="3453806"/>
            <a:ext cx="1959429" cy="280798"/>
          </a:xfrm>
          <a:prstGeom prst="rect">
            <a:avLst/>
          </a:prstGeom>
          <a:solidFill>
            <a:srgbClr val="36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2A118AD1-F46A-C740-A4FB-4128D5D7F33A}"/>
              </a:ext>
            </a:extLst>
          </p:cNvPr>
          <p:cNvSpPr/>
          <p:nvPr userDrawn="1"/>
        </p:nvSpPr>
        <p:spPr>
          <a:xfrm>
            <a:off x="5137265" y="272087"/>
            <a:ext cx="1945179" cy="1761176"/>
          </a:xfrm>
          <a:prstGeom prst="rect">
            <a:avLst/>
          </a:prstGeom>
          <a:solidFill>
            <a:schemeClr val="bg1"/>
          </a:solidFill>
          <a:ln/>
          <a:effectLst>
            <a:outerShdw blurRad="419100" dist="63500" dir="5400000" sx="99000" sy="99000" algn="ctr" rotWithShape="0">
              <a:srgbClr val="000000">
                <a:alpha val="10000"/>
              </a:srgb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effectLst>
                <a:outerShdw blurRad="50800" dist="38100" dir="5400000" algn="t" rotWithShape="0">
                  <a:prstClr val="black">
                    <a:alpha val="40000"/>
                  </a:prstClr>
                </a:outerShdw>
              </a:effectLst>
            </a:endParaRPr>
          </a:p>
        </p:txBody>
      </p:sp>
      <p:pic>
        <p:nvPicPr>
          <p:cNvPr id="37" name="Graphique 47">
            <a:extLst>
              <a:ext uri="{FF2B5EF4-FFF2-40B4-BE49-F238E27FC236}">
                <a16:creationId xmlns:a16="http://schemas.microsoft.com/office/drawing/2014/main" id="{517DC9F6-92B6-BC41-96C8-21567D2C8B9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6256" y="272087"/>
            <a:ext cx="1585991" cy="1761176"/>
          </a:xfrm>
          <a:prstGeom prst="rect">
            <a:avLst/>
          </a:prstGeom>
        </p:spPr>
      </p:pic>
      <p:sp>
        <p:nvSpPr>
          <p:cNvPr id="40" name="Rectangle 39">
            <a:extLst>
              <a:ext uri="{FF2B5EF4-FFF2-40B4-BE49-F238E27FC236}">
                <a16:creationId xmlns:a16="http://schemas.microsoft.com/office/drawing/2014/main" id="{C7C848A9-CD30-A84E-A020-8860910C5D23}"/>
              </a:ext>
            </a:extLst>
          </p:cNvPr>
          <p:cNvSpPr/>
          <p:nvPr userDrawn="1"/>
        </p:nvSpPr>
        <p:spPr>
          <a:xfrm>
            <a:off x="8437266" y="6130967"/>
            <a:ext cx="3414863" cy="307777"/>
          </a:xfrm>
          <a:prstGeom prst="rect">
            <a:avLst/>
          </a:prstGeom>
        </p:spPr>
        <p:txBody>
          <a:bodyPr wrap="square" anchor="ctr">
            <a:spAutoFit/>
          </a:bodyPr>
          <a:lstStyle/>
          <a:p>
            <a:pPr algn="ctr"/>
            <a:r>
              <a:rPr lang="fr-FR" sz="1400" b="0" i="0">
                <a:latin typeface="Poppins Medium" panose="00000600000000000000" pitchFamily="2" charset="0"/>
                <a:cs typeface="Poppins Medium" panose="00000600000000000000" pitchFamily="2" charset="0"/>
              </a:rPr>
              <a:t>L’École des Ingénieurs Scientifiques</a:t>
            </a:r>
          </a:p>
        </p:txBody>
      </p:sp>
      <p:pic>
        <p:nvPicPr>
          <p:cNvPr id="41" name="Graphique 40">
            <a:extLst>
              <a:ext uri="{FF2B5EF4-FFF2-40B4-BE49-F238E27FC236}">
                <a16:creationId xmlns:a16="http://schemas.microsoft.com/office/drawing/2014/main" id="{AC34FBD8-BC53-134B-9338-7712AD3F5C8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533288" y="5647131"/>
            <a:ext cx="3222819" cy="403653"/>
          </a:xfrm>
          <a:prstGeom prst="rect">
            <a:avLst/>
          </a:prstGeom>
        </p:spPr>
      </p:pic>
      <p:sp>
        <p:nvSpPr>
          <p:cNvPr id="16" name="Espace réservé du texte 3">
            <a:extLst>
              <a:ext uri="{FF2B5EF4-FFF2-40B4-BE49-F238E27FC236}">
                <a16:creationId xmlns:a16="http://schemas.microsoft.com/office/drawing/2014/main" id="{EEDCF1C7-00D0-1142-BA0A-1EE7BC751F3C}"/>
              </a:ext>
            </a:extLst>
          </p:cNvPr>
          <p:cNvSpPr>
            <a:spLocks noGrp="1"/>
          </p:cNvSpPr>
          <p:nvPr>
            <p:ph type="body" sz="quarter" idx="11" hasCustomPrompt="1"/>
          </p:nvPr>
        </p:nvSpPr>
        <p:spPr>
          <a:xfrm>
            <a:off x="1013444" y="4231905"/>
            <a:ext cx="3332379" cy="494398"/>
          </a:xfrm>
          <a:prstGeom prst="rect">
            <a:avLst/>
          </a:prstGeom>
        </p:spPr>
        <p:txBody>
          <a:bodyPr/>
          <a:lstStyle>
            <a:lvl1pPr algn="l">
              <a:defRPr sz="3600" b="1" i="0">
                <a:latin typeface="Poppins" pitchFamily="2" charset="77"/>
                <a:cs typeface="Poppins" pitchFamily="2" charset="77"/>
              </a:defRPr>
            </a:lvl1pPr>
          </a:lstStyle>
          <a:p>
            <a:r>
              <a:rPr lang="fr-FR"/>
              <a:t>D’INGÉNIEUR</a:t>
            </a:r>
          </a:p>
        </p:txBody>
      </p:sp>
      <p:sp>
        <p:nvSpPr>
          <p:cNvPr id="17" name="Sous-titre 2">
            <a:extLst>
              <a:ext uri="{FF2B5EF4-FFF2-40B4-BE49-F238E27FC236}">
                <a16:creationId xmlns:a16="http://schemas.microsoft.com/office/drawing/2014/main" id="{4F51E957-F436-D549-B0F4-FDB980283B71}"/>
              </a:ext>
            </a:extLst>
          </p:cNvPr>
          <p:cNvSpPr>
            <a:spLocks noGrp="1"/>
          </p:cNvSpPr>
          <p:nvPr>
            <p:ph type="subTitle" idx="1" hasCustomPrompt="1"/>
          </p:nvPr>
        </p:nvSpPr>
        <p:spPr>
          <a:xfrm>
            <a:off x="1013444" y="3892428"/>
            <a:ext cx="3261192" cy="304258"/>
          </a:xfrm>
          <a:prstGeom prst="rect">
            <a:avLst/>
          </a:prstGeom>
        </p:spPr>
        <p:txBody>
          <a:bodyPr/>
          <a:lstStyle>
            <a:lvl1pPr marL="0" indent="0" algn="l">
              <a:buNone/>
              <a:defRPr sz="1800" b="0" i="0">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Le métier</a:t>
            </a:r>
          </a:p>
        </p:txBody>
      </p:sp>
      <p:sp>
        <p:nvSpPr>
          <p:cNvPr id="18" name="Rectangle 17">
            <a:extLst>
              <a:ext uri="{FF2B5EF4-FFF2-40B4-BE49-F238E27FC236}">
                <a16:creationId xmlns:a16="http://schemas.microsoft.com/office/drawing/2014/main" id="{0166A3AC-498C-454A-8A07-BFEE45759619}"/>
              </a:ext>
            </a:extLst>
          </p:cNvPr>
          <p:cNvSpPr/>
          <p:nvPr userDrawn="1"/>
        </p:nvSpPr>
        <p:spPr>
          <a:xfrm>
            <a:off x="1139822" y="4894970"/>
            <a:ext cx="973817" cy="50995"/>
          </a:xfrm>
          <a:prstGeom prst="rect">
            <a:avLst/>
          </a:prstGeom>
          <a:solidFill>
            <a:srgbClr val="7B9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space réservé du texte 28">
            <a:extLst>
              <a:ext uri="{FF2B5EF4-FFF2-40B4-BE49-F238E27FC236}">
                <a16:creationId xmlns:a16="http://schemas.microsoft.com/office/drawing/2014/main" id="{21A72BAA-4D79-954C-891B-8166EBE8899A}"/>
              </a:ext>
            </a:extLst>
          </p:cNvPr>
          <p:cNvSpPr>
            <a:spLocks noGrp="1"/>
          </p:cNvSpPr>
          <p:nvPr>
            <p:ph type="body" sz="quarter" idx="12" hasCustomPrompt="1"/>
          </p:nvPr>
        </p:nvSpPr>
        <p:spPr>
          <a:xfrm>
            <a:off x="1013444" y="5110271"/>
            <a:ext cx="3368443" cy="2957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latin typeface="Poppins Medium" pitchFamily="2" charset="77"/>
                <a:cs typeface="Poppins Medium" pitchFamily="2" charset="77"/>
              </a:defRPr>
            </a:lvl1pPr>
          </a:lstStyle>
          <a:p>
            <a:r>
              <a:rPr lang="fr-FR"/>
              <a:t>Prénom Nom</a:t>
            </a:r>
          </a:p>
        </p:txBody>
      </p:sp>
      <p:sp>
        <p:nvSpPr>
          <p:cNvPr id="20" name="Espace réservé du texte 31">
            <a:extLst>
              <a:ext uri="{FF2B5EF4-FFF2-40B4-BE49-F238E27FC236}">
                <a16:creationId xmlns:a16="http://schemas.microsoft.com/office/drawing/2014/main" id="{14A15FBB-9833-584E-8ED1-3D73DFCC4AA9}"/>
              </a:ext>
            </a:extLst>
          </p:cNvPr>
          <p:cNvSpPr>
            <a:spLocks noGrp="1"/>
          </p:cNvSpPr>
          <p:nvPr>
            <p:ph type="body" sz="quarter" idx="13" hasCustomPrompt="1"/>
          </p:nvPr>
        </p:nvSpPr>
        <p:spPr>
          <a:xfrm>
            <a:off x="1013444" y="5700440"/>
            <a:ext cx="3368443" cy="218524"/>
          </a:xfrm>
          <a:prstGeom prst="rect">
            <a:avLst/>
          </a:prstGeom>
        </p:spPr>
        <p:txBody>
          <a:bodyPr/>
          <a:lstStyle>
            <a:lvl1pPr>
              <a:defRPr sz="1100" b="0" i="0">
                <a:latin typeface="Poppins" pitchFamily="2" charset="77"/>
                <a:cs typeface="Poppins" pitchFamily="2" charset="77"/>
              </a:defRPr>
            </a:lvl1pPr>
          </a:lstStyle>
          <a:p>
            <a:r>
              <a:rPr lang="fr-FR" sz="1200" b="0"/>
              <a:t>Date</a:t>
            </a:r>
          </a:p>
        </p:txBody>
      </p:sp>
      <p:sp>
        <p:nvSpPr>
          <p:cNvPr id="21" name="Espace réservé du texte 28">
            <a:extLst>
              <a:ext uri="{FF2B5EF4-FFF2-40B4-BE49-F238E27FC236}">
                <a16:creationId xmlns:a16="http://schemas.microsoft.com/office/drawing/2014/main" id="{4417F5E3-AE8E-3B49-A595-F00E04A5E0BD}"/>
              </a:ext>
            </a:extLst>
          </p:cNvPr>
          <p:cNvSpPr>
            <a:spLocks noGrp="1"/>
          </p:cNvSpPr>
          <p:nvPr>
            <p:ph type="body" sz="quarter" idx="14" hasCustomPrompt="1"/>
          </p:nvPr>
        </p:nvSpPr>
        <p:spPr>
          <a:xfrm>
            <a:off x="1013444" y="5407637"/>
            <a:ext cx="3368443" cy="2957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latin typeface="Poppins" pitchFamily="2" charset="77"/>
                <a:cs typeface="Poppins" pitchFamily="2" charset="77"/>
              </a:defRPr>
            </a:lvl1pPr>
          </a:lstStyle>
          <a:p>
            <a:r>
              <a:rPr lang="fr-FR"/>
              <a:t>Fonction</a:t>
            </a:r>
          </a:p>
        </p:txBody>
      </p:sp>
    </p:spTree>
    <p:extLst>
      <p:ext uri="{BB962C8B-B14F-4D97-AF65-F5344CB8AC3E}">
        <p14:creationId xmlns:p14="http://schemas.microsoft.com/office/powerpoint/2010/main" val="3655212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en-tête 3">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2F2422F9-950F-0F42-85D4-53E30E1565AB}"/>
              </a:ext>
            </a:extLst>
          </p:cNvPr>
          <p:cNvSpPr/>
          <p:nvPr userDrawn="1"/>
        </p:nvSpPr>
        <p:spPr>
          <a:xfrm>
            <a:off x="380657" y="5773781"/>
            <a:ext cx="629538" cy="629538"/>
          </a:xfrm>
          <a:prstGeom prst="rect">
            <a:avLst/>
          </a:prstGeom>
          <a:solidFill>
            <a:srgbClr val="D2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llipse 1">
            <a:extLst>
              <a:ext uri="{FF2B5EF4-FFF2-40B4-BE49-F238E27FC236}">
                <a16:creationId xmlns:a16="http://schemas.microsoft.com/office/drawing/2014/main" id="{EE6D8C83-3711-5E4D-854B-402AA40517FC}"/>
              </a:ext>
            </a:extLst>
          </p:cNvPr>
          <p:cNvSpPr/>
          <p:nvPr userDrawn="1"/>
        </p:nvSpPr>
        <p:spPr>
          <a:xfrm>
            <a:off x="5731147" y="142978"/>
            <a:ext cx="788700" cy="788700"/>
          </a:xfrm>
          <a:prstGeom prst="ellipse">
            <a:avLst/>
          </a:prstGeom>
          <a:solidFill>
            <a:srgbClr val="36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Graphique 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80980" y="5144317"/>
            <a:ext cx="1353488" cy="1502992"/>
          </a:xfrm>
          <a:prstGeom prst="rect">
            <a:avLst/>
          </a:prstGeom>
        </p:spPr>
      </p:pic>
      <p:pic>
        <p:nvPicPr>
          <p:cNvPr id="43" name="Image 42">
            <a:extLst>
              <a:ext uri="{FF2B5EF4-FFF2-40B4-BE49-F238E27FC236}">
                <a16:creationId xmlns:a16="http://schemas.microsoft.com/office/drawing/2014/main" id="{CEE1AA32-F043-3A4C-B2AD-CD8C0AEC4CF2}"/>
              </a:ext>
            </a:extLst>
          </p:cNvPr>
          <p:cNvPicPr>
            <a:picLocks noChangeAspect="1"/>
          </p:cNvPicPr>
          <p:nvPr userDrawn="1"/>
        </p:nvPicPr>
        <p:blipFill>
          <a:blip r:embed="rId3"/>
          <a:stretch>
            <a:fillRect/>
          </a:stretch>
        </p:blipFill>
        <p:spPr>
          <a:xfrm>
            <a:off x="10034629" y="415193"/>
            <a:ext cx="4704167" cy="2754959"/>
          </a:xfrm>
          <a:prstGeom prst="rect">
            <a:avLst/>
          </a:prstGeom>
        </p:spPr>
      </p:pic>
      <p:sp>
        <p:nvSpPr>
          <p:cNvPr id="7" name="Espace réservé du texte 3">
            <a:extLst>
              <a:ext uri="{FF2B5EF4-FFF2-40B4-BE49-F238E27FC236}">
                <a16:creationId xmlns:a16="http://schemas.microsoft.com/office/drawing/2014/main" id="{AA6C88AC-38DF-5843-A8C1-F05AF0427E8B}"/>
              </a:ext>
            </a:extLst>
          </p:cNvPr>
          <p:cNvSpPr>
            <a:spLocks noGrp="1"/>
          </p:cNvSpPr>
          <p:nvPr>
            <p:ph type="body" sz="quarter" idx="11" hasCustomPrompt="1"/>
          </p:nvPr>
        </p:nvSpPr>
        <p:spPr>
          <a:xfrm>
            <a:off x="7049971" y="2737641"/>
            <a:ext cx="3332379" cy="494398"/>
          </a:xfrm>
          <a:prstGeom prst="rect">
            <a:avLst/>
          </a:prstGeom>
        </p:spPr>
        <p:txBody>
          <a:bodyPr/>
          <a:lstStyle>
            <a:lvl1pPr algn="l">
              <a:defRPr sz="3600" b="1" i="0">
                <a:latin typeface="Poppins" pitchFamily="2" charset="77"/>
                <a:cs typeface="Poppins" pitchFamily="2" charset="77"/>
              </a:defRPr>
            </a:lvl1pPr>
          </a:lstStyle>
          <a:p>
            <a:r>
              <a:rPr lang="fr-FR"/>
              <a:t>D’INGÉNIEUR</a:t>
            </a:r>
          </a:p>
        </p:txBody>
      </p:sp>
      <p:sp>
        <p:nvSpPr>
          <p:cNvPr id="8" name="Sous-titre 2">
            <a:extLst>
              <a:ext uri="{FF2B5EF4-FFF2-40B4-BE49-F238E27FC236}">
                <a16:creationId xmlns:a16="http://schemas.microsoft.com/office/drawing/2014/main" id="{C6B94073-8165-0A4D-B272-5C069121AE39}"/>
              </a:ext>
            </a:extLst>
          </p:cNvPr>
          <p:cNvSpPr>
            <a:spLocks noGrp="1"/>
          </p:cNvSpPr>
          <p:nvPr>
            <p:ph type="subTitle" idx="1" hasCustomPrompt="1"/>
          </p:nvPr>
        </p:nvSpPr>
        <p:spPr>
          <a:xfrm>
            <a:off x="7049971" y="2398164"/>
            <a:ext cx="3261192" cy="304258"/>
          </a:xfrm>
          <a:prstGeom prst="rect">
            <a:avLst/>
          </a:prstGeom>
        </p:spPr>
        <p:txBody>
          <a:bodyPr/>
          <a:lstStyle>
            <a:lvl1pPr marL="0" indent="0" algn="l">
              <a:buNone/>
              <a:defRPr sz="1800" b="0" i="0">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Le métier</a:t>
            </a:r>
          </a:p>
        </p:txBody>
      </p:sp>
      <p:sp>
        <p:nvSpPr>
          <p:cNvPr id="9" name="Rectangle 8">
            <a:extLst>
              <a:ext uri="{FF2B5EF4-FFF2-40B4-BE49-F238E27FC236}">
                <a16:creationId xmlns:a16="http://schemas.microsoft.com/office/drawing/2014/main" id="{41C815AD-20D6-8B4A-A563-326B2AFB4F1E}"/>
              </a:ext>
            </a:extLst>
          </p:cNvPr>
          <p:cNvSpPr/>
          <p:nvPr userDrawn="1"/>
        </p:nvSpPr>
        <p:spPr>
          <a:xfrm>
            <a:off x="7176349" y="3400706"/>
            <a:ext cx="973817" cy="50995"/>
          </a:xfrm>
          <a:prstGeom prst="rect">
            <a:avLst/>
          </a:prstGeom>
          <a:solidFill>
            <a:srgbClr val="7B9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28">
            <a:extLst>
              <a:ext uri="{FF2B5EF4-FFF2-40B4-BE49-F238E27FC236}">
                <a16:creationId xmlns:a16="http://schemas.microsoft.com/office/drawing/2014/main" id="{3D525584-38DB-A64E-81D3-78CC9316D09E}"/>
              </a:ext>
            </a:extLst>
          </p:cNvPr>
          <p:cNvSpPr>
            <a:spLocks noGrp="1"/>
          </p:cNvSpPr>
          <p:nvPr>
            <p:ph type="body" sz="quarter" idx="12" hasCustomPrompt="1"/>
          </p:nvPr>
        </p:nvSpPr>
        <p:spPr>
          <a:xfrm>
            <a:off x="7049971" y="3616007"/>
            <a:ext cx="3368443" cy="2957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latin typeface="Poppins Medium" pitchFamily="2" charset="77"/>
                <a:cs typeface="Poppins Medium" pitchFamily="2" charset="77"/>
              </a:defRPr>
            </a:lvl1pPr>
          </a:lstStyle>
          <a:p>
            <a:r>
              <a:rPr lang="fr-FR"/>
              <a:t>Prénom Nom</a:t>
            </a:r>
          </a:p>
        </p:txBody>
      </p:sp>
      <p:sp>
        <p:nvSpPr>
          <p:cNvPr id="11" name="Espace réservé du texte 31">
            <a:extLst>
              <a:ext uri="{FF2B5EF4-FFF2-40B4-BE49-F238E27FC236}">
                <a16:creationId xmlns:a16="http://schemas.microsoft.com/office/drawing/2014/main" id="{2F23DD69-DA77-EE42-83F0-5CCC44527844}"/>
              </a:ext>
            </a:extLst>
          </p:cNvPr>
          <p:cNvSpPr>
            <a:spLocks noGrp="1"/>
          </p:cNvSpPr>
          <p:nvPr>
            <p:ph type="body" sz="quarter" idx="13" hasCustomPrompt="1"/>
          </p:nvPr>
        </p:nvSpPr>
        <p:spPr>
          <a:xfrm>
            <a:off x="7049971" y="4206176"/>
            <a:ext cx="3368443" cy="218524"/>
          </a:xfrm>
          <a:prstGeom prst="rect">
            <a:avLst/>
          </a:prstGeom>
        </p:spPr>
        <p:txBody>
          <a:bodyPr/>
          <a:lstStyle>
            <a:lvl1pPr>
              <a:defRPr sz="1100" b="0" i="0">
                <a:latin typeface="Poppins" pitchFamily="2" charset="77"/>
                <a:cs typeface="Poppins" pitchFamily="2" charset="77"/>
              </a:defRPr>
            </a:lvl1pPr>
          </a:lstStyle>
          <a:p>
            <a:r>
              <a:rPr lang="fr-FR" sz="1200" b="0"/>
              <a:t>Date</a:t>
            </a:r>
          </a:p>
        </p:txBody>
      </p:sp>
      <p:sp>
        <p:nvSpPr>
          <p:cNvPr id="12" name="Espace réservé du texte 28">
            <a:extLst>
              <a:ext uri="{FF2B5EF4-FFF2-40B4-BE49-F238E27FC236}">
                <a16:creationId xmlns:a16="http://schemas.microsoft.com/office/drawing/2014/main" id="{9C103E72-55AC-474A-8911-A396D2AE1874}"/>
              </a:ext>
            </a:extLst>
          </p:cNvPr>
          <p:cNvSpPr>
            <a:spLocks noGrp="1"/>
          </p:cNvSpPr>
          <p:nvPr>
            <p:ph type="body" sz="quarter" idx="14" hasCustomPrompt="1"/>
          </p:nvPr>
        </p:nvSpPr>
        <p:spPr>
          <a:xfrm>
            <a:off x="7049971" y="3913373"/>
            <a:ext cx="3368443" cy="2957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latin typeface="Poppins" pitchFamily="2" charset="77"/>
                <a:cs typeface="Poppins" pitchFamily="2" charset="77"/>
              </a:defRPr>
            </a:lvl1pPr>
          </a:lstStyle>
          <a:p>
            <a:r>
              <a:rPr lang="fr-FR"/>
              <a:t>Fonction</a:t>
            </a:r>
          </a:p>
        </p:txBody>
      </p:sp>
      <p:sp>
        <p:nvSpPr>
          <p:cNvPr id="4" name="Espace réservé pour une image  3">
            <a:extLst>
              <a:ext uri="{FF2B5EF4-FFF2-40B4-BE49-F238E27FC236}">
                <a16:creationId xmlns:a16="http://schemas.microsoft.com/office/drawing/2014/main" id="{80632C62-D399-464B-BD07-C8E7FD446374}"/>
              </a:ext>
            </a:extLst>
          </p:cNvPr>
          <p:cNvSpPr>
            <a:spLocks noGrp="1"/>
          </p:cNvSpPr>
          <p:nvPr>
            <p:ph type="pic" sz="quarter" idx="15"/>
          </p:nvPr>
        </p:nvSpPr>
        <p:spPr>
          <a:xfrm>
            <a:off x="585788" y="506413"/>
            <a:ext cx="5557837" cy="5665787"/>
          </a:xfrm>
          <a:prstGeom prst="rect">
            <a:avLst/>
          </a:prstGeom>
        </p:spPr>
        <p:txBody>
          <a:bodyPr/>
          <a:lstStyle/>
          <a:p>
            <a:endParaRPr lang="fr-FR"/>
          </a:p>
        </p:txBody>
      </p:sp>
    </p:spTree>
    <p:extLst>
      <p:ext uri="{BB962C8B-B14F-4D97-AF65-F5344CB8AC3E}">
        <p14:creationId xmlns:p14="http://schemas.microsoft.com/office/powerpoint/2010/main" val="1499088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apositive en-tête 3">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2F2422F9-950F-0F42-85D4-53E30E1565AB}"/>
              </a:ext>
            </a:extLst>
          </p:cNvPr>
          <p:cNvSpPr/>
          <p:nvPr userDrawn="1"/>
        </p:nvSpPr>
        <p:spPr>
          <a:xfrm>
            <a:off x="380657" y="5773781"/>
            <a:ext cx="629538" cy="629538"/>
          </a:xfrm>
          <a:prstGeom prst="rect">
            <a:avLst/>
          </a:prstGeom>
          <a:solidFill>
            <a:srgbClr val="D2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llipse 1">
            <a:extLst>
              <a:ext uri="{FF2B5EF4-FFF2-40B4-BE49-F238E27FC236}">
                <a16:creationId xmlns:a16="http://schemas.microsoft.com/office/drawing/2014/main" id="{EE6D8C83-3711-5E4D-854B-402AA40517FC}"/>
              </a:ext>
            </a:extLst>
          </p:cNvPr>
          <p:cNvSpPr/>
          <p:nvPr userDrawn="1"/>
        </p:nvSpPr>
        <p:spPr>
          <a:xfrm>
            <a:off x="5731147" y="142978"/>
            <a:ext cx="788700" cy="788700"/>
          </a:xfrm>
          <a:prstGeom prst="ellipse">
            <a:avLst/>
          </a:prstGeom>
          <a:solidFill>
            <a:srgbClr val="36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Espace réservé pour une image  4">
            <a:extLst>
              <a:ext uri="{FF2B5EF4-FFF2-40B4-BE49-F238E27FC236}">
                <a16:creationId xmlns:a16="http://schemas.microsoft.com/office/drawing/2014/main" id="{22EE89D5-E5D5-CA43-8242-5D8C239A900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297" t="254" r="11007" b="516"/>
          <a:stretch/>
        </p:blipFill>
        <p:spPr>
          <a:xfrm>
            <a:off x="615100" y="537328"/>
            <a:ext cx="5510397" cy="5622641"/>
          </a:xfrm>
          <a:prstGeom prst="round2DiagRect">
            <a:avLst/>
          </a:prstGeom>
        </p:spPr>
      </p:pic>
      <p:pic>
        <p:nvPicPr>
          <p:cNvPr id="48" name="Graphique 4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80980" y="5144317"/>
            <a:ext cx="1353488" cy="1502992"/>
          </a:xfrm>
          <a:prstGeom prst="rect">
            <a:avLst/>
          </a:prstGeom>
        </p:spPr>
      </p:pic>
      <p:pic>
        <p:nvPicPr>
          <p:cNvPr id="43" name="Image 42">
            <a:extLst>
              <a:ext uri="{FF2B5EF4-FFF2-40B4-BE49-F238E27FC236}">
                <a16:creationId xmlns:a16="http://schemas.microsoft.com/office/drawing/2014/main" id="{CEE1AA32-F043-3A4C-B2AD-CD8C0AEC4CF2}"/>
              </a:ext>
            </a:extLst>
          </p:cNvPr>
          <p:cNvPicPr>
            <a:picLocks noChangeAspect="1"/>
          </p:cNvPicPr>
          <p:nvPr userDrawn="1"/>
        </p:nvPicPr>
        <p:blipFill>
          <a:blip r:embed="rId4"/>
          <a:stretch>
            <a:fillRect/>
          </a:stretch>
        </p:blipFill>
        <p:spPr>
          <a:xfrm>
            <a:off x="10034629" y="415193"/>
            <a:ext cx="4704167" cy="2754959"/>
          </a:xfrm>
          <a:prstGeom prst="rect">
            <a:avLst/>
          </a:prstGeom>
        </p:spPr>
      </p:pic>
      <p:sp>
        <p:nvSpPr>
          <p:cNvPr id="7" name="Espace réservé du texte 3">
            <a:extLst>
              <a:ext uri="{FF2B5EF4-FFF2-40B4-BE49-F238E27FC236}">
                <a16:creationId xmlns:a16="http://schemas.microsoft.com/office/drawing/2014/main" id="{AA6C88AC-38DF-5843-A8C1-F05AF0427E8B}"/>
              </a:ext>
            </a:extLst>
          </p:cNvPr>
          <p:cNvSpPr>
            <a:spLocks noGrp="1"/>
          </p:cNvSpPr>
          <p:nvPr>
            <p:ph type="body" sz="quarter" idx="11" hasCustomPrompt="1"/>
          </p:nvPr>
        </p:nvSpPr>
        <p:spPr>
          <a:xfrm>
            <a:off x="7049971" y="2737641"/>
            <a:ext cx="3332379" cy="494398"/>
          </a:xfrm>
          <a:prstGeom prst="rect">
            <a:avLst/>
          </a:prstGeom>
        </p:spPr>
        <p:txBody>
          <a:bodyPr/>
          <a:lstStyle>
            <a:lvl1pPr algn="l">
              <a:defRPr sz="3600" b="1" i="0">
                <a:latin typeface="Poppins" pitchFamily="2" charset="77"/>
                <a:cs typeface="Poppins" pitchFamily="2" charset="77"/>
              </a:defRPr>
            </a:lvl1pPr>
          </a:lstStyle>
          <a:p>
            <a:r>
              <a:rPr lang="fr-FR"/>
              <a:t>D’INGÉNIEUR</a:t>
            </a:r>
          </a:p>
        </p:txBody>
      </p:sp>
      <p:sp>
        <p:nvSpPr>
          <p:cNvPr id="8" name="Sous-titre 2">
            <a:extLst>
              <a:ext uri="{FF2B5EF4-FFF2-40B4-BE49-F238E27FC236}">
                <a16:creationId xmlns:a16="http://schemas.microsoft.com/office/drawing/2014/main" id="{C6B94073-8165-0A4D-B272-5C069121AE39}"/>
              </a:ext>
            </a:extLst>
          </p:cNvPr>
          <p:cNvSpPr>
            <a:spLocks noGrp="1"/>
          </p:cNvSpPr>
          <p:nvPr>
            <p:ph type="subTitle" idx="1" hasCustomPrompt="1"/>
          </p:nvPr>
        </p:nvSpPr>
        <p:spPr>
          <a:xfrm>
            <a:off x="7049971" y="2398164"/>
            <a:ext cx="3261192" cy="304258"/>
          </a:xfrm>
          <a:prstGeom prst="rect">
            <a:avLst/>
          </a:prstGeom>
        </p:spPr>
        <p:txBody>
          <a:bodyPr/>
          <a:lstStyle>
            <a:lvl1pPr marL="0" indent="0" algn="l">
              <a:buNone/>
              <a:defRPr sz="1800" b="0" i="0">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Le métier</a:t>
            </a:r>
          </a:p>
        </p:txBody>
      </p:sp>
      <p:sp>
        <p:nvSpPr>
          <p:cNvPr id="9" name="Rectangle 8">
            <a:extLst>
              <a:ext uri="{FF2B5EF4-FFF2-40B4-BE49-F238E27FC236}">
                <a16:creationId xmlns:a16="http://schemas.microsoft.com/office/drawing/2014/main" id="{41C815AD-20D6-8B4A-A563-326B2AFB4F1E}"/>
              </a:ext>
            </a:extLst>
          </p:cNvPr>
          <p:cNvSpPr/>
          <p:nvPr userDrawn="1"/>
        </p:nvSpPr>
        <p:spPr>
          <a:xfrm>
            <a:off x="7176349" y="3400706"/>
            <a:ext cx="973817" cy="50995"/>
          </a:xfrm>
          <a:prstGeom prst="rect">
            <a:avLst/>
          </a:prstGeom>
          <a:solidFill>
            <a:srgbClr val="7B9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28">
            <a:extLst>
              <a:ext uri="{FF2B5EF4-FFF2-40B4-BE49-F238E27FC236}">
                <a16:creationId xmlns:a16="http://schemas.microsoft.com/office/drawing/2014/main" id="{3D525584-38DB-A64E-81D3-78CC9316D09E}"/>
              </a:ext>
            </a:extLst>
          </p:cNvPr>
          <p:cNvSpPr>
            <a:spLocks noGrp="1"/>
          </p:cNvSpPr>
          <p:nvPr>
            <p:ph type="body" sz="quarter" idx="12" hasCustomPrompt="1"/>
          </p:nvPr>
        </p:nvSpPr>
        <p:spPr>
          <a:xfrm>
            <a:off x="7049971" y="3616007"/>
            <a:ext cx="3368443" cy="2957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latin typeface="Poppins Medium" pitchFamily="2" charset="77"/>
                <a:cs typeface="Poppins Medium" pitchFamily="2" charset="77"/>
              </a:defRPr>
            </a:lvl1pPr>
          </a:lstStyle>
          <a:p>
            <a:r>
              <a:rPr lang="fr-FR"/>
              <a:t>Prénom Nom</a:t>
            </a:r>
          </a:p>
        </p:txBody>
      </p:sp>
      <p:sp>
        <p:nvSpPr>
          <p:cNvPr id="11" name="Espace réservé du texte 31">
            <a:extLst>
              <a:ext uri="{FF2B5EF4-FFF2-40B4-BE49-F238E27FC236}">
                <a16:creationId xmlns:a16="http://schemas.microsoft.com/office/drawing/2014/main" id="{2F23DD69-DA77-EE42-83F0-5CCC44527844}"/>
              </a:ext>
            </a:extLst>
          </p:cNvPr>
          <p:cNvSpPr>
            <a:spLocks noGrp="1"/>
          </p:cNvSpPr>
          <p:nvPr>
            <p:ph type="body" sz="quarter" idx="13" hasCustomPrompt="1"/>
          </p:nvPr>
        </p:nvSpPr>
        <p:spPr>
          <a:xfrm>
            <a:off x="7049971" y="4206176"/>
            <a:ext cx="3368443" cy="218524"/>
          </a:xfrm>
          <a:prstGeom prst="rect">
            <a:avLst/>
          </a:prstGeom>
        </p:spPr>
        <p:txBody>
          <a:bodyPr/>
          <a:lstStyle>
            <a:lvl1pPr>
              <a:defRPr sz="1100" b="0" i="0">
                <a:latin typeface="Poppins" pitchFamily="2" charset="77"/>
                <a:cs typeface="Poppins" pitchFamily="2" charset="77"/>
              </a:defRPr>
            </a:lvl1pPr>
          </a:lstStyle>
          <a:p>
            <a:r>
              <a:rPr lang="fr-FR" sz="1200" b="0"/>
              <a:t>Date</a:t>
            </a:r>
          </a:p>
        </p:txBody>
      </p:sp>
      <p:sp>
        <p:nvSpPr>
          <p:cNvPr id="12" name="Espace réservé du texte 28">
            <a:extLst>
              <a:ext uri="{FF2B5EF4-FFF2-40B4-BE49-F238E27FC236}">
                <a16:creationId xmlns:a16="http://schemas.microsoft.com/office/drawing/2014/main" id="{9C103E72-55AC-474A-8911-A396D2AE1874}"/>
              </a:ext>
            </a:extLst>
          </p:cNvPr>
          <p:cNvSpPr>
            <a:spLocks noGrp="1"/>
          </p:cNvSpPr>
          <p:nvPr>
            <p:ph type="body" sz="quarter" idx="14" hasCustomPrompt="1"/>
          </p:nvPr>
        </p:nvSpPr>
        <p:spPr>
          <a:xfrm>
            <a:off x="7049971" y="3913373"/>
            <a:ext cx="3368443" cy="2957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i="0">
                <a:latin typeface="Poppins" pitchFamily="2" charset="77"/>
                <a:cs typeface="Poppins" pitchFamily="2" charset="77"/>
              </a:defRPr>
            </a:lvl1pPr>
          </a:lstStyle>
          <a:p>
            <a:r>
              <a:rPr lang="fr-FR"/>
              <a:t>Fonction</a:t>
            </a:r>
          </a:p>
        </p:txBody>
      </p:sp>
    </p:spTree>
    <p:extLst>
      <p:ext uri="{BB962C8B-B14F-4D97-AF65-F5344CB8AC3E}">
        <p14:creationId xmlns:p14="http://schemas.microsoft.com/office/powerpoint/2010/main" val="477305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tête accroche recrutement">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3F56545-CEF4-B34B-91B4-DA2896868646}"/>
              </a:ext>
            </a:extLst>
          </p:cNvPr>
          <p:cNvPicPr>
            <a:picLocks noChangeAspect="1"/>
          </p:cNvPicPr>
          <p:nvPr userDrawn="1"/>
        </p:nvPicPr>
        <p:blipFill>
          <a:blip r:embed="rId2"/>
          <a:stretch>
            <a:fillRect/>
          </a:stretch>
        </p:blipFill>
        <p:spPr>
          <a:xfrm>
            <a:off x="-4113" y="-15001"/>
            <a:ext cx="12210626" cy="1573836"/>
          </a:xfrm>
          <a:prstGeom prst="rect">
            <a:avLst/>
          </a:prstGeom>
        </p:spPr>
      </p:pic>
      <p:grpSp>
        <p:nvGrpSpPr>
          <p:cNvPr id="19" name="Groupe 18">
            <a:extLst>
              <a:ext uri="{FF2B5EF4-FFF2-40B4-BE49-F238E27FC236}">
                <a16:creationId xmlns:a16="http://schemas.microsoft.com/office/drawing/2014/main" id="{919D8041-486C-D745-B87A-83313C3A44E4}"/>
              </a:ext>
            </a:extLst>
          </p:cNvPr>
          <p:cNvGrpSpPr/>
          <p:nvPr userDrawn="1"/>
        </p:nvGrpSpPr>
        <p:grpSpPr>
          <a:xfrm>
            <a:off x="5219337" y="-21508"/>
            <a:ext cx="1753326" cy="1643431"/>
            <a:chOff x="5219337" y="-12799"/>
            <a:chExt cx="1753326" cy="1643431"/>
          </a:xfrm>
        </p:grpSpPr>
        <p:sp>
          <p:nvSpPr>
            <p:cNvPr id="23" name="Rectangle 22">
              <a:extLst>
                <a:ext uri="{FF2B5EF4-FFF2-40B4-BE49-F238E27FC236}">
                  <a16:creationId xmlns:a16="http://schemas.microsoft.com/office/drawing/2014/main" id="{97DC60E9-AE57-7743-BAB9-9EBDC2D7B63D}"/>
                </a:ext>
              </a:extLst>
            </p:cNvPr>
            <p:cNvSpPr/>
            <p:nvPr userDrawn="1"/>
          </p:nvSpPr>
          <p:spPr>
            <a:xfrm>
              <a:off x="5219337" y="-12799"/>
              <a:ext cx="1753326" cy="1623029"/>
            </a:xfrm>
            <a:prstGeom prst="rect">
              <a:avLst/>
            </a:prstGeom>
            <a:solidFill>
              <a:schemeClr val="bg1"/>
            </a:solidFill>
            <a:ln/>
            <a:effectLst>
              <a:outerShdw blurRad="419100" dist="63500" dir="5400000" sx="99000" sy="99000" algn="ctr" rotWithShape="0">
                <a:srgbClr val="000000">
                  <a:alpha val="10000"/>
                </a:srgb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effectLst>
                  <a:outerShdw blurRad="50800" dist="38100" dir="5400000" algn="t" rotWithShape="0">
                    <a:prstClr val="black">
                      <a:alpha val="40000"/>
                    </a:prstClr>
                  </a:outerShdw>
                </a:effectLst>
              </a:endParaRPr>
            </a:p>
          </p:txBody>
        </p:sp>
        <p:pic>
          <p:nvPicPr>
            <p:cNvPr id="48" name="Graphique 4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01076" y="48579"/>
              <a:ext cx="1424685" cy="1582053"/>
            </a:xfrm>
            <a:prstGeom prst="rect">
              <a:avLst/>
            </a:prstGeom>
          </p:spPr>
        </p:pic>
      </p:grpSp>
      <p:pic>
        <p:nvPicPr>
          <p:cNvPr id="24" name="Image 23">
            <a:extLst>
              <a:ext uri="{FF2B5EF4-FFF2-40B4-BE49-F238E27FC236}">
                <a16:creationId xmlns:a16="http://schemas.microsoft.com/office/drawing/2014/main" id="{6E8A8179-FA84-C744-BD8C-95A2B83F69AF}"/>
              </a:ext>
            </a:extLst>
          </p:cNvPr>
          <p:cNvPicPr>
            <a:picLocks noChangeAspect="1"/>
          </p:cNvPicPr>
          <p:nvPr userDrawn="1"/>
        </p:nvPicPr>
        <p:blipFill>
          <a:blip r:embed="rId4"/>
          <a:stretch>
            <a:fillRect/>
          </a:stretch>
        </p:blipFill>
        <p:spPr>
          <a:xfrm>
            <a:off x="8183527" y="375795"/>
            <a:ext cx="4276515" cy="2504508"/>
          </a:xfrm>
          <a:prstGeom prst="rect">
            <a:avLst/>
          </a:prstGeom>
        </p:spPr>
      </p:pic>
      <p:pic>
        <p:nvPicPr>
          <p:cNvPr id="25" name="Image 24">
            <a:extLst>
              <a:ext uri="{FF2B5EF4-FFF2-40B4-BE49-F238E27FC236}">
                <a16:creationId xmlns:a16="http://schemas.microsoft.com/office/drawing/2014/main" id="{3A301F2B-D840-2447-BA69-AE653E8590B8}"/>
              </a:ext>
            </a:extLst>
          </p:cNvPr>
          <p:cNvPicPr>
            <a:picLocks noChangeAspect="1"/>
          </p:cNvPicPr>
          <p:nvPr userDrawn="1"/>
        </p:nvPicPr>
        <p:blipFill>
          <a:blip r:embed="rId5"/>
          <a:stretch>
            <a:fillRect/>
          </a:stretch>
        </p:blipFill>
        <p:spPr>
          <a:xfrm>
            <a:off x="-537121" y="754140"/>
            <a:ext cx="3483054" cy="4684105"/>
          </a:xfrm>
          <a:prstGeom prst="rect">
            <a:avLst/>
          </a:prstGeom>
        </p:spPr>
      </p:pic>
      <p:pic>
        <p:nvPicPr>
          <p:cNvPr id="27" name="Image 26">
            <a:extLst>
              <a:ext uri="{FF2B5EF4-FFF2-40B4-BE49-F238E27FC236}">
                <a16:creationId xmlns:a16="http://schemas.microsoft.com/office/drawing/2014/main" id="{9953322F-E8A9-5C42-9D56-2991AC159A31}"/>
              </a:ext>
            </a:extLst>
          </p:cNvPr>
          <p:cNvPicPr>
            <a:picLocks noChangeAspect="1"/>
          </p:cNvPicPr>
          <p:nvPr userDrawn="1"/>
        </p:nvPicPr>
        <p:blipFill>
          <a:blip r:embed="rId6"/>
          <a:stretch>
            <a:fillRect/>
          </a:stretch>
        </p:blipFill>
        <p:spPr>
          <a:xfrm rot="4277967">
            <a:off x="10566496" y="3888822"/>
            <a:ext cx="2203265" cy="2411448"/>
          </a:xfrm>
          <a:prstGeom prst="rect">
            <a:avLst/>
          </a:prstGeom>
        </p:spPr>
      </p:pic>
      <p:grpSp>
        <p:nvGrpSpPr>
          <p:cNvPr id="30" name="Groupe 29">
            <a:extLst>
              <a:ext uri="{FF2B5EF4-FFF2-40B4-BE49-F238E27FC236}">
                <a16:creationId xmlns:a16="http://schemas.microsoft.com/office/drawing/2014/main" id="{4F3D34C5-FA15-CF4F-AC09-96E4A2AEE30B}"/>
              </a:ext>
            </a:extLst>
          </p:cNvPr>
          <p:cNvGrpSpPr/>
          <p:nvPr userDrawn="1"/>
        </p:nvGrpSpPr>
        <p:grpSpPr>
          <a:xfrm>
            <a:off x="3765004" y="2599535"/>
            <a:ext cx="4571602" cy="1599907"/>
            <a:chOff x="519845" y="3259539"/>
            <a:chExt cx="3686481" cy="1290144"/>
          </a:xfrm>
        </p:grpSpPr>
        <p:sp>
          <p:nvSpPr>
            <p:cNvPr id="35" name="Rectangle 34">
              <a:extLst>
                <a:ext uri="{FF2B5EF4-FFF2-40B4-BE49-F238E27FC236}">
                  <a16:creationId xmlns:a16="http://schemas.microsoft.com/office/drawing/2014/main" id="{5B352AC0-75D5-2F43-AA61-0F230F53F92E}"/>
                </a:ext>
              </a:extLst>
            </p:cNvPr>
            <p:cNvSpPr/>
            <p:nvPr userDrawn="1"/>
          </p:nvSpPr>
          <p:spPr>
            <a:xfrm>
              <a:off x="519845" y="3573433"/>
              <a:ext cx="3686481" cy="52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800" b="1" i="0" cap="all">
                  <a:solidFill>
                    <a:schemeClr val="tx1"/>
                  </a:solidFill>
                  <a:latin typeface="Poppins SemiBold" panose="00000700000000000000" pitchFamily="2" charset="0"/>
                  <a:ea typeface="Segoe UI Historic" panose="020B0502040204020203" pitchFamily="34" charset="0"/>
                  <a:cs typeface="Poppins SemiBold" panose="00000700000000000000" pitchFamily="2" charset="0"/>
                </a:rPr>
                <a:t>ingénieur</a:t>
              </a:r>
              <a:endParaRPr lang="fr-FR" sz="4800" b="1" i="0">
                <a:solidFill>
                  <a:schemeClr val="tx1"/>
                </a:solidFill>
                <a:latin typeface="Poppins SemiBold" panose="00000700000000000000" pitchFamily="2" charset="0"/>
                <a:ea typeface="Segoe UI Historic" panose="020B0502040204020203" pitchFamily="34" charset="0"/>
                <a:cs typeface="Poppins SemiBold" panose="00000700000000000000" pitchFamily="2" charset="0"/>
              </a:endParaRPr>
            </a:p>
          </p:txBody>
        </p:sp>
        <p:sp>
          <p:nvSpPr>
            <p:cNvPr id="36" name="Rectangle 35">
              <a:extLst>
                <a:ext uri="{FF2B5EF4-FFF2-40B4-BE49-F238E27FC236}">
                  <a16:creationId xmlns:a16="http://schemas.microsoft.com/office/drawing/2014/main" id="{763C317B-55AF-F747-85A8-6A65D3DDDE51}"/>
                </a:ext>
              </a:extLst>
            </p:cNvPr>
            <p:cNvSpPr/>
            <p:nvPr userDrawn="1"/>
          </p:nvSpPr>
          <p:spPr>
            <a:xfrm>
              <a:off x="837622" y="4026463"/>
              <a:ext cx="3205266" cy="52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000" b="0" i="0">
                  <a:solidFill>
                    <a:srgbClr val="7B949E"/>
                  </a:solidFill>
                  <a:latin typeface="Poppins" panose="00000500000000000000" pitchFamily="2" charset="0"/>
                  <a:ea typeface="Segoe UI Historic" panose="020B0502040204020203" pitchFamily="34" charset="0"/>
                  <a:cs typeface="Poppins" panose="00000500000000000000" pitchFamily="2" charset="0"/>
                </a:rPr>
                <a:t>Scientifique</a:t>
              </a:r>
            </a:p>
          </p:txBody>
        </p:sp>
        <p:sp>
          <p:nvSpPr>
            <p:cNvPr id="37" name="Rectangle 36">
              <a:extLst>
                <a:ext uri="{FF2B5EF4-FFF2-40B4-BE49-F238E27FC236}">
                  <a16:creationId xmlns:a16="http://schemas.microsoft.com/office/drawing/2014/main" id="{55D7EF0D-72F6-D84D-837B-67C774AB2BC9}"/>
                </a:ext>
              </a:extLst>
            </p:cNvPr>
            <p:cNvSpPr/>
            <p:nvPr userDrawn="1"/>
          </p:nvSpPr>
          <p:spPr>
            <a:xfrm>
              <a:off x="580214" y="3259539"/>
              <a:ext cx="1681695" cy="3736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0" i="0">
                  <a:solidFill>
                    <a:schemeClr val="tx1"/>
                  </a:solidFill>
                  <a:latin typeface="Poppins" panose="00000500000000000000" pitchFamily="2" charset="0"/>
                  <a:ea typeface="Segoe UI Historic" panose="020B0502040204020203" pitchFamily="34" charset="0"/>
                  <a:cs typeface="Poppins" panose="00000500000000000000" pitchFamily="2" charset="0"/>
                </a:rPr>
                <a:t>Devenez</a:t>
              </a:r>
            </a:p>
          </p:txBody>
        </p:sp>
      </p:grpSp>
      <p:sp>
        <p:nvSpPr>
          <p:cNvPr id="38" name="Rectangle 37">
            <a:extLst>
              <a:ext uri="{FF2B5EF4-FFF2-40B4-BE49-F238E27FC236}">
                <a16:creationId xmlns:a16="http://schemas.microsoft.com/office/drawing/2014/main" id="{94A353D3-24DC-EB45-937E-DBB93D02DED1}"/>
              </a:ext>
            </a:extLst>
          </p:cNvPr>
          <p:cNvSpPr/>
          <p:nvPr userDrawn="1"/>
        </p:nvSpPr>
        <p:spPr>
          <a:xfrm>
            <a:off x="5588063" y="4423473"/>
            <a:ext cx="973817" cy="50995"/>
          </a:xfrm>
          <a:prstGeom prst="rect">
            <a:avLst/>
          </a:prstGeom>
          <a:solidFill>
            <a:srgbClr val="7B9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01D2737E-33A7-DA4F-8FF3-5234CDCFFC1E}"/>
              </a:ext>
            </a:extLst>
          </p:cNvPr>
          <p:cNvSpPr/>
          <p:nvPr userDrawn="1"/>
        </p:nvSpPr>
        <p:spPr>
          <a:xfrm>
            <a:off x="4388569" y="6258110"/>
            <a:ext cx="3414863" cy="307777"/>
          </a:xfrm>
          <a:prstGeom prst="rect">
            <a:avLst/>
          </a:prstGeom>
        </p:spPr>
        <p:txBody>
          <a:bodyPr wrap="square" anchor="ctr">
            <a:spAutoFit/>
          </a:bodyPr>
          <a:lstStyle/>
          <a:p>
            <a:pPr algn="ctr"/>
            <a:r>
              <a:rPr lang="fr-FR" sz="1400" b="0" i="0">
                <a:latin typeface="Poppins Medium" panose="00000600000000000000" pitchFamily="2" charset="0"/>
                <a:cs typeface="Poppins Medium" panose="00000600000000000000" pitchFamily="2" charset="0"/>
              </a:rPr>
              <a:t>L’École des Ingénieurs Scientifiques</a:t>
            </a:r>
          </a:p>
        </p:txBody>
      </p:sp>
      <p:pic>
        <p:nvPicPr>
          <p:cNvPr id="46" name="Graphique 45">
            <a:extLst>
              <a:ext uri="{FF2B5EF4-FFF2-40B4-BE49-F238E27FC236}">
                <a16:creationId xmlns:a16="http://schemas.microsoft.com/office/drawing/2014/main" id="{8A2D4C98-B1FD-D949-B98C-159155C0B975}"/>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4484591" y="5774274"/>
            <a:ext cx="3222819" cy="403653"/>
          </a:xfrm>
          <a:prstGeom prst="rect">
            <a:avLst/>
          </a:prstGeom>
        </p:spPr>
      </p:pic>
    </p:spTree>
    <p:extLst>
      <p:ext uri="{BB962C8B-B14F-4D97-AF65-F5344CB8AC3E}">
        <p14:creationId xmlns:p14="http://schemas.microsoft.com/office/powerpoint/2010/main" val="1389323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tête centre de recherch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3F56545-CEF4-B34B-91B4-DA2896868646}"/>
              </a:ext>
            </a:extLst>
          </p:cNvPr>
          <p:cNvPicPr>
            <a:picLocks noChangeAspect="1"/>
          </p:cNvPicPr>
          <p:nvPr userDrawn="1"/>
        </p:nvPicPr>
        <p:blipFill>
          <a:blip r:embed="rId2"/>
          <a:stretch>
            <a:fillRect/>
          </a:stretch>
        </p:blipFill>
        <p:spPr>
          <a:xfrm>
            <a:off x="-4113" y="-15001"/>
            <a:ext cx="12210626" cy="1573836"/>
          </a:xfrm>
          <a:prstGeom prst="rect">
            <a:avLst/>
          </a:prstGeom>
        </p:spPr>
      </p:pic>
      <p:grpSp>
        <p:nvGrpSpPr>
          <p:cNvPr id="19" name="Groupe 18">
            <a:extLst>
              <a:ext uri="{FF2B5EF4-FFF2-40B4-BE49-F238E27FC236}">
                <a16:creationId xmlns:a16="http://schemas.microsoft.com/office/drawing/2014/main" id="{919D8041-486C-D745-B87A-83313C3A44E4}"/>
              </a:ext>
            </a:extLst>
          </p:cNvPr>
          <p:cNvGrpSpPr/>
          <p:nvPr userDrawn="1"/>
        </p:nvGrpSpPr>
        <p:grpSpPr>
          <a:xfrm>
            <a:off x="5219337" y="-21508"/>
            <a:ext cx="1753326" cy="1643431"/>
            <a:chOff x="5219337" y="-12799"/>
            <a:chExt cx="1753326" cy="1643431"/>
          </a:xfrm>
        </p:grpSpPr>
        <p:sp>
          <p:nvSpPr>
            <p:cNvPr id="23" name="Rectangle 22">
              <a:extLst>
                <a:ext uri="{FF2B5EF4-FFF2-40B4-BE49-F238E27FC236}">
                  <a16:creationId xmlns:a16="http://schemas.microsoft.com/office/drawing/2014/main" id="{97DC60E9-AE57-7743-BAB9-9EBDC2D7B63D}"/>
                </a:ext>
              </a:extLst>
            </p:cNvPr>
            <p:cNvSpPr/>
            <p:nvPr userDrawn="1"/>
          </p:nvSpPr>
          <p:spPr>
            <a:xfrm>
              <a:off x="5219337" y="-12799"/>
              <a:ext cx="1753326" cy="1623029"/>
            </a:xfrm>
            <a:prstGeom prst="rect">
              <a:avLst/>
            </a:prstGeom>
            <a:solidFill>
              <a:schemeClr val="bg1"/>
            </a:solidFill>
            <a:ln/>
            <a:effectLst>
              <a:outerShdw blurRad="419100" dist="63500" dir="5400000" sx="99000" sy="99000" algn="ctr" rotWithShape="0">
                <a:srgbClr val="000000">
                  <a:alpha val="10000"/>
                </a:srgb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effectLst>
                  <a:outerShdw blurRad="50800" dist="38100" dir="5400000" algn="t" rotWithShape="0">
                    <a:prstClr val="black">
                      <a:alpha val="40000"/>
                    </a:prstClr>
                  </a:outerShdw>
                </a:effectLst>
              </a:endParaRPr>
            </a:p>
          </p:txBody>
        </p:sp>
        <p:pic>
          <p:nvPicPr>
            <p:cNvPr id="48" name="Graphique 4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01076" y="48579"/>
              <a:ext cx="1424685" cy="1582053"/>
            </a:xfrm>
            <a:prstGeom prst="rect">
              <a:avLst/>
            </a:prstGeom>
          </p:spPr>
        </p:pic>
      </p:grpSp>
      <p:pic>
        <p:nvPicPr>
          <p:cNvPr id="24" name="Image 23">
            <a:extLst>
              <a:ext uri="{FF2B5EF4-FFF2-40B4-BE49-F238E27FC236}">
                <a16:creationId xmlns:a16="http://schemas.microsoft.com/office/drawing/2014/main" id="{6E8A8179-FA84-C744-BD8C-95A2B83F69AF}"/>
              </a:ext>
            </a:extLst>
          </p:cNvPr>
          <p:cNvPicPr>
            <a:picLocks noChangeAspect="1"/>
          </p:cNvPicPr>
          <p:nvPr userDrawn="1"/>
        </p:nvPicPr>
        <p:blipFill>
          <a:blip r:embed="rId4"/>
          <a:stretch>
            <a:fillRect/>
          </a:stretch>
        </p:blipFill>
        <p:spPr>
          <a:xfrm>
            <a:off x="8183527" y="375795"/>
            <a:ext cx="4276515" cy="2504508"/>
          </a:xfrm>
          <a:prstGeom prst="rect">
            <a:avLst/>
          </a:prstGeom>
        </p:spPr>
      </p:pic>
      <p:pic>
        <p:nvPicPr>
          <p:cNvPr id="25" name="Image 24">
            <a:extLst>
              <a:ext uri="{FF2B5EF4-FFF2-40B4-BE49-F238E27FC236}">
                <a16:creationId xmlns:a16="http://schemas.microsoft.com/office/drawing/2014/main" id="{3A301F2B-D840-2447-BA69-AE653E8590B8}"/>
              </a:ext>
            </a:extLst>
          </p:cNvPr>
          <p:cNvPicPr>
            <a:picLocks noChangeAspect="1"/>
          </p:cNvPicPr>
          <p:nvPr userDrawn="1"/>
        </p:nvPicPr>
        <p:blipFill>
          <a:blip r:embed="rId5"/>
          <a:stretch>
            <a:fillRect/>
          </a:stretch>
        </p:blipFill>
        <p:spPr>
          <a:xfrm>
            <a:off x="-537121" y="754140"/>
            <a:ext cx="3483054" cy="4684105"/>
          </a:xfrm>
          <a:prstGeom prst="rect">
            <a:avLst/>
          </a:prstGeom>
        </p:spPr>
      </p:pic>
      <p:pic>
        <p:nvPicPr>
          <p:cNvPr id="27" name="Image 26">
            <a:extLst>
              <a:ext uri="{FF2B5EF4-FFF2-40B4-BE49-F238E27FC236}">
                <a16:creationId xmlns:a16="http://schemas.microsoft.com/office/drawing/2014/main" id="{9953322F-E8A9-5C42-9D56-2991AC159A31}"/>
              </a:ext>
            </a:extLst>
          </p:cNvPr>
          <p:cNvPicPr>
            <a:picLocks noChangeAspect="1"/>
          </p:cNvPicPr>
          <p:nvPr userDrawn="1"/>
        </p:nvPicPr>
        <p:blipFill>
          <a:blip r:embed="rId6"/>
          <a:stretch>
            <a:fillRect/>
          </a:stretch>
        </p:blipFill>
        <p:spPr>
          <a:xfrm rot="4277967">
            <a:off x="10566496" y="3888822"/>
            <a:ext cx="2203265" cy="2411448"/>
          </a:xfrm>
          <a:prstGeom prst="rect">
            <a:avLst/>
          </a:prstGeom>
        </p:spPr>
      </p:pic>
      <p:grpSp>
        <p:nvGrpSpPr>
          <p:cNvPr id="15" name="Groupe 14">
            <a:extLst>
              <a:ext uri="{FF2B5EF4-FFF2-40B4-BE49-F238E27FC236}">
                <a16:creationId xmlns:a16="http://schemas.microsoft.com/office/drawing/2014/main" id="{47F3625F-38E1-EA44-B1F5-A11A7BD3FF13}"/>
              </a:ext>
            </a:extLst>
          </p:cNvPr>
          <p:cNvGrpSpPr/>
          <p:nvPr userDrawn="1"/>
        </p:nvGrpSpPr>
        <p:grpSpPr>
          <a:xfrm>
            <a:off x="4123749" y="5604177"/>
            <a:ext cx="3944502" cy="808385"/>
            <a:chOff x="4303699" y="5604177"/>
            <a:chExt cx="3944502" cy="808385"/>
          </a:xfrm>
        </p:grpSpPr>
        <p:pic>
          <p:nvPicPr>
            <p:cNvPr id="3" name="Image 2">
              <a:extLst>
                <a:ext uri="{FF2B5EF4-FFF2-40B4-BE49-F238E27FC236}">
                  <a16:creationId xmlns:a16="http://schemas.microsoft.com/office/drawing/2014/main" id="{3201DB15-4EBE-5149-804B-EA344D4B2651}"/>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389275" y="5679445"/>
              <a:ext cx="858926" cy="706945"/>
            </a:xfrm>
            <a:prstGeom prst="rect">
              <a:avLst/>
            </a:prstGeom>
          </p:spPr>
        </p:pic>
        <p:pic>
          <p:nvPicPr>
            <p:cNvPr id="6" name="Image 5">
              <a:extLst>
                <a:ext uri="{FF2B5EF4-FFF2-40B4-BE49-F238E27FC236}">
                  <a16:creationId xmlns:a16="http://schemas.microsoft.com/office/drawing/2014/main" id="{B170DBEA-A1FE-FA49-8030-88D0EAE8805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303699" y="5604177"/>
              <a:ext cx="782213" cy="782213"/>
            </a:xfrm>
            <a:prstGeom prst="rect">
              <a:avLst/>
            </a:prstGeom>
          </p:spPr>
        </p:pic>
        <p:pic>
          <p:nvPicPr>
            <p:cNvPr id="14" name="Image 13">
              <a:extLst>
                <a:ext uri="{FF2B5EF4-FFF2-40B4-BE49-F238E27FC236}">
                  <a16:creationId xmlns:a16="http://schemas.microsoft.com/office/drawing/2014/main" id="{A3D24A6E-8878-7D4B-8C86-0704F8472D6B}"/>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464626" y="5621695"/>
              <a:ext cx="1545911" cy="790867"/>
            </a:xfrm>
            <a:prstGeom prst="rect">
              <a:avLst/>
            </a:prstGeom>
          </p:spPr>
        </p:pic>
      </p:grpSp>
      <p:sp>
        <p:nvSpPr>
          <p:cNvPr id="17" name="Rectangle 16">
            <a:extLst>
              <a:ext uri="{FF2B5EF4-FFF2-40B4-BE49-F238E27FC236}">
                <a16:creationId xmlns:a16="http://schemas.microsoft.com/office/drawing/2014/main" id="{E438F6F5-356E-D945-9A50-8817956503A9}"/>
              </a:ext>
            </a:extLst>
          </p:cNvPr>
          <p:cNvSpPr/>
          <p:nvPr userDrawn="1"/>
        </p:nvSpPr>
        <p:spPr>
          <a:xfrm>
            <a:off x="3513138" y="3565231"/>
            <a:ext cx="5165724" cy="6488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000" b="0" i="0">
                <a:solidFill>
                  <a:srgbClr val="7B949E"/>
                </a:solidFill>
                <a:latin typeface="Poppins" panose="00000500000000000000" pitchFamily="2" charset="0"/>
                <a:ea typeface="Segoe UI Historic" panose="020B0502040204020203" pitchFamily="34" charset="0"/>
                <a:cs typeface="Poppins" panose="00000500000000000000" pitchFamily="2" charset="0"/>
              </a:rPr>
              <a:t>associés au CNRS</a:t>
            </a:r>
          </a:p>
        </p:txBody>
      </p:sp>
      <p:sp>
        <p:nvSpPr>
          <p:cNvPr id="18" name="Rectangle 17">
            <a:extLst>
              <a:ext uri="{FF2B5EF4-FFF2-40B4-BE49-F238E27FC236}">
                <a16:creationId xmlns:a16="http://schemas.microsoft.com/office/drawing/2014/main" id="{2B693784-CC4F-7546-8580-0429256916BA}"/>
              </a:ext>
            </a:extLst>
          </p:cNvPr>
          <p:cNvSpPr/>
          <p:nvPr userDrawn="1"/>
        </p:nvSpPr>
        <p:spPr>
          <a:xfrm>
            <a:off x="5666555" y="4307733"/>
            <a:ext cx="973817" cy="50995"/>
          </a:xfrm>
          <a:prstGeom prst="rect">
            <a:avLst/>
          </a:prstGeom>
          <a:solidFill>
            <a:srgbClr val="7B9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90F62471-4100-394D-993E-75422926EE40}"/>
              </a:ext>
            </a:extLst>
          </p:cNvPr>
          <p:cNvSpPr/>
          <p:nvPr userDrawn="1"/>
        </p:nvSpPr>
        <p:spPr>
          <a:xfrm>
            <a:off x="3934919" y="2919312"/>
            <a:ext cx="4437088" cy="6488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000" b="1" i="0" cap="all">
                <a:solidFill>
                  <a:schemeClr val="tx1"/>
                </a:solidFill>
                <a:latin typeface="Poppins SemiBold" panose="00000700000000000000" pitchFamily="2" charset="0"/>
                <a:ea typeface="Segoe UI Historic" panose="020B0502040204020203" pitchFamily="34" charset="0"/>
                <a:cs typeface="Poppins SemiBold" panose="00000700000000000000" pitchFamily="2" charset="0"/>
              </a:rPr>
              <a:t>6 laboratoires</a:t>
            </a:r>
            <a:endParaRPr lang="fr-FR" sz="4000" b="1" i="0">
              <a:solidFill>
                <a:schemeClr val="tx1"/>
              </a:solidFill>
              <a:latin typeface="Poppins SemiBold" panose="00000700000000000000" pitchFamily="2" charset="0"/>
              <a:ea typeface="Segoe UI Historic" panose="020B0502040204020203" pitchFamily="34" charset="0"/>
              <a:cs typeface="Poppins SemiBold" panose="00000700000000000000" pitchFamily="2" charset="0"/>
            </a:endParaRPr>
          </a:p>
        </p:txBody>
      </p:sp>
    </p:spTree>
    <p:extLst>
      <p:ext uri="{BB962C8B-B14F-4D97-AF65-F5344CB8AC3E}">
        <p14:creationId xmlns:p14="http://schemas.microsoft.com/office/powerpoint/2010/main" val="1585701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tête accroche modifiabl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3F56545-CEF4-B34B-91B4-DA2896868646}"/>
              </a:ext>
            </a:extLst>
          </p:cNvPr>
          <p:cNvPicPr>
            <a:picLocks noChangeAspect="1"/>
          </p:cNvPicPr>
          <p:nvPr userDrawn="1"/>
        </p:nvPicPr>
        <p:blipFill>
          <a:blip r:embed="rId2"/>
          <a:stretch>
            <a:fillRect/>
          </a:stretch>
        </p:blipFill>
        <p:spPr>
          <a:xfrm>
            <a:off x="-4113" y="-15001"/>
            <a:ext cx="12210626" cy="1573836"/>
          </a:xfrm>
          <a:prstGeom prst="rect">
            <a:avLst/>
          </a:prstGeom>
        </p:spPr>
      </p:pic>
      <p:grpSp>
        <p:nvGrpSpPr>
          <p:cNvPr id="19" name="Groupe 18">
            <a:extLst>
              <a:ext uri="{FF2B5EF4-FFF2-40B4-BE49-F238E27FC236}">
                <a16:creationId xmlns:a16="http://schemas.microsoft.com/office/drawing/2014/main" id="{919D8041-486C-D745-B87A-83313C3A44E4}"/>
              </a:ext>
            </a:extLst>
          </p:cNvPr>
          <p:cNvGrpSpPr/>
          <p:nvPr userDrawn="1"/>
        </p:nvGrpSpPr>
        <p:grpSpPr>
          <a:xfrm>
            <a:off x="5219337" y="-21508"/>
            <a:ext cx="1753326" cy="1643431"/>
            <a:chOff x="5219337" y="-12799"/>
            <a:chExt cx="1753326" cy="1643431"/>
          </a:xfrm>
        </p:grpSpPr>
        <p:sp>
          <p:nvSpPr>
            <p:cNvPr id="23" name="Rectangle 22">
              <a:extLst>
                <a:ext uri="{FF2B5EF4-FFF2-40B4-BE49-F238E27FC236}">
                  <a16:creationId xmlns:a16="http://schemas.microsoft.com/office/drawing/2014/main" id="{97DC60E9-AE57-7743-BAB9-9EBDC2D7B63D}"/>
                </a:ext>
              </a:extLst>
            </p:cNvPr>
            <p:cNvSpPr/>
            <p:nvPr userDrawn="1"/>
          </p:nvSpPr>
          <p:spPr>
            <a:xfrm>
              <a:off x="5219337" y="-12799"/>
              <a:ext cx="1753326" cy="1623029"/>
            </a:xfrm>
            <a:prstGeom prst="rect">
              <a:avLst/>
            </a:prstGeom>
            <a:solidFill>
              <a:schemeClr val="bg1"/>
            </a:solidFill>
            <a:ln/>
            <a:effectLst>
              <a:outerShdw blurRad="419100" dist="63500" dir="5400000" sx="99000" sy="99000" algn="ctr" rotWithShape="0">
                <a:srgbClr val="000000">
                  <a:alpha val="10000"/>
                </a:srgb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effectLst>
                  <a:outerShdw blurRad="50800" dist="38100" dir="5400000" algn="t" rotWithShape="0">
                    <a:prstClr val="black">
                      <a:alpha val="40000"/>
                    </a:prstClr>
                  </a:outerShdw>
                </a:effectLst>
              </a:endParaRPr>
            </a:p>
          </p:txBody>
        </p:sp>
        <p:pic>
          <p:nvPicPr>
            <p:cNvPr id="48" name="Graphique 4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01076" y="48579"/>
              <a:ext cx="1424685" cy="1582053"/>
            </a:xfrm>
            <a:prstGeom prst="rect">
              <a:avLst/>
            </a:prstGeom>
          </p:spPr>
        </p:pic>
      </p:grpSp>
      <p:pic>
        <p:nvPicPr>
          <p:cNvPr id="24" name="Image 23">
            <a:extLst>
              <a:ext uri="{FF2B5EF4-FFF2-40B4-BE49-F238E27FC236}">
                <a16:creationId xmlns:a16="http://schemas.microsoft.com/office/drawing/2014/main" id="{6E8A8179-FA84-C744-BD8C-95A2B83F69AF}"/>
              </a:ext>
            </a:extLst>
          </p:cNvPr>
          <p:cNvPicPr>
            <a:picLocks noChangeAspect="1"/>
          </p:cNvPicPr>
          <p:nvPr userDrawn="1"/>
        </p:nvPicPr>
        <p:blipFill>
          <a:blip r:embed="rId4"/>
          <a:stretch>
            <a:fillRect/>
          </a:stretch>
        </p:blipFill>
        <p:spPr>
          <a:xfrm>
            <a:off x="8183527" y="375795"/>
            <a:ext cx="4276515" cy="2504508"/>
          </a:xfrm>
          <a:prstGeom prst="rect">
            <a:avLst/>
          </a:prstGeom>
        </p:spPr>
      </p:pic>
      <p:pic>
        <p:nvPicPr>
          <p:cNvPr id="25" name="Image 24">
            <a:extLst>
              <a:ext uri="{FF2B5EF4-FFF2-40B4-BE49-F238E27FC236}">
                <a16:creationId xmlns:a16="http://schemas.microsoft.com/office/drawing/2014/main" id="{3A301F2B-D840-2447-BA69-AE653E8590B8}"/>
              </a:ext>
            </a:extLst>
          </p:cNvPr>
          <p:cNvPicPr>
            <a:picLocks noChangeAspect="1"/>
          </p:cNvPicPr>
          <p:nvPr userDrawn="1"/>
        </p:nvPicPr>
        <p:blipFill>
          <a:blip r:embed="rId5"/>
          <a:stretch>
            <a:fillRect/>
          </a:stretch>
        </p:blipFill>
        <p:spPr>
          <a:xfrm>
            <a:off x="-537121" y="754140"/>
            <a:ext cx="3483054" cy="4684105"/>
          </a:xfrm>
          <a:prstGeom prst="rect">
            <a:avLst/>
          </a:prstGeom>
        </p:spPr>
      </p:pic>
      <p:pic>
        <p:nvPicPr>
          <p:cNvPr id="27" name="Image 26">
            <a:extLst>
              <a:ext uri="{FF2B5EF4-FFF2-40B4-BE49-F238E27FC236}">
                <a16:creationId xmlns:a16="http://schemas.microsoft.com/office/drawing/2014/main" id="{9953322F-E8A9-5C42-9D56-2991AC159A31}"/>
              </a:ext>
            </a:extLst>
          </p:cNvPr>
          <p:cNvPicPr>
            <a:picLocks noChangeAspect="1"/>
          </p:cNvPicPr>
          <p:nvPr userDrawn="1"/>
        </p:nvPicPr>
        <p:blipFill>
          <a:blip r:embed="rId6"/>
          <a:stretch>
            <a:fillRect/>
          </a:stretch>
        </p:blipFill>
        <p:spPr>
          <a:xfrm rot="4277967">
            <a:off x="10566496" y="3888822"/>
            <a:ext cx="2203265" cy="2411448"/>
          </a:xfrm>
          <a:prstGeom prst="rect">
            <a:avLst/>
          </a:prstGeom>
        </p:spPr>
      </p:pic>
      <p:sp>
        <p:nvSpPr>
          <p:cNvPr id="35" name="Rectangle 34">
            <a:extLst>
              <a:ext uri="{FF2B5EF4-FFF2-40B4-BE49-F238E27FC236}">
                <a16:creationId xmlns:a16="http://schemas.microsoft.com/office/drawing/2014/main" id="{ADD4DDF2-9C88-FC42-9270-08C61E2D0293}"/>
              </a:ext>
            </a:extLst>
          </p:cNvPr>
          <p:cNvSpPr/>
          <p:nvPr userDrawn="1"/>
        </p:nvSpPr>
        <p:spPr>
          <a:xfrm>
            <a:off x="5609092" y="4510098"/>
            <a:ext cx="973817" cy="50995"/>
          </a:xfrm>
          <a:prstGeom prst="rect">
            <a:avLst/>
          </a:prstGeom>
          <a:solidFill>
            <a:srgbClr val="7B9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D2572619-CC89-1E4C-88D5-0BF94148C906}"/>
              </a:ext>
            </a:extLst>
          </p:cNvPr>
          <p:cNvSpPr/>
          <p:nvPr userDrawn="1"/>
        </p:nvSpPr>
        <p:spPr>
          <a:xfrm>
            <a:off x="4388569" y="6258110"/>
            <a:ext cx="3414863" cy="307777"/>
          </a:xfrm>
          <a:prstGeom prst="rect">
            <a:avLst/>
          </a:prstGeom>
        </p:spPr>
        <p:txBody>
          <a:bodyPr wrap="square" anchor="ctr">
            <a:spAutoFit/>
          </a:bodyPr>
          <a:lstStyle/>
          <a:p>
            <a:pPr algn="ctr"/>
            <a:r>
              <a:rPr lang="fr-FR" sz="1400" b="0" i="0">
                <a:latin typeface="Poppins Medium" panose="00000600000000000000" pitchFamily="2" charset="0"/>
                <a:cs typeface="Poppins Medium" panose="00000600000000000000" pitchFamily="2" charset="0"/>
              </a:rPr>
              <a:t>L’École des Ingénieurs Scientifiques</a:t>
            </a:r>
          </a:p>
        </p:txBody>
      </p:sp>
      <p:pic>
        <p:nvPicPr>
          <p:cNvPr id="18" name="Graphique 17">
            <a:extLst>
              <a:ext uri="{FF2B5EF4-FFF2-40B4-BE49-F238E27FC236}">
                <a16:creationId xmlns:a16="http://schemas.microsoft.com/office/drawing/2014/main" id="{03F8F65B-EF61-5648-8A47-574EF842DA00}"/>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4484591" y="5774274"/>
            <a:ext cx="3222819" cy="403653"/>
          </a:xfrm>
          <a:prstGeom prst="rect">
            <a:avLst/>
          </a:prstGeom>
        </p:spPr>
      </p:pic>
      <p:sp>
        <p:nvSpPr>
          <p:cNvPr id="22" name="Espace réservé du texte 3">
            <a:extLst>
              <a:ext uri="{FF2B5EF4-FFF2-40B4-BE49-F238E27FC236}">
                <a16:creationId xmlns:a16="http://schemas.microsoft.com/office/drawing/2014/main" id="{B0EF3232-FAD2-C34F-BB57-2D1A72DFBF56}"/>
              </a:ext>
            </a:extLst>
          </p:cNvPr>
          <p:cNvSpPr>
            <a:spLocks noGrp="1"/>
          </p:cNvSpPr>
          <p:nvPr>
            <p:ph type="body" sz="quarter" idx="11" hasCustomPrompt="1"/>
          </p:nvPr>
        </p:nvSpPr>
        <p:spPr>
          <a:xfrm>
            <a:off x="3191149" y="3011909"/>
            <a:ext cx="5809702" cy="543838"/>
          </a:xfrm>
          <a:prstGeom prst="rect">
            <a:avLst/>
          </a:prstGeom>
        </p:spPr>
        <p:txBody>
          <a:bodyPr/>
          <a:lstStyle>
            <a:lvl1pPr algn="ctr">
              <a:defRPr sz="4800" b="1" i="0">
                <a:latin typeface="Poppins" pitchFamily="2" charset="77"/>
                <a:cs typeface="Poppins" pitchFamily="2" charset="77"/>
              </a:defRPr>
            </a:lvl1pPr>
          </a:lstStyle>
          <a:p>
            <a:r>
              <a:rPr lang="fr-FR"/>
              <a:t>Titre niveau 1</a:t>
            </a:r>
          </a:p>
        </p:txBody>
      </p:sp>
      <p:sp>
        <p:nvSpPr>
          <p:cNvPr id="26" name="Espace réservé du texte 3">
            <a:extLst>
              <a:ext uri="{FF2B5EF4-FFF2-40B4-BE49-F238E27FC236}">
                <a16:creationId xmlns:a16="http://schemas.microsoft.com/office/drawing/2014/main" id="{1984A02A-9570-9D46-A72A-60472B5CBD8D}"/>
              </a:ext>
            </a:extLst>
          </p:cNvPr>
          <p:cNvSpPr>
            <a:spLocks noGrp="1"/>
          </p:cNvSpPr>
          <p:nvPr>
            <p:ph type="body" sz="quarter" idx="12" hasCustomPrompt="1"/>
          </p:nvPr>
        </p:nvSpPr>
        <p:spPr>
          <a:xfrm>
            <a:off x="3191149" y="3667592"/>
            <a:ext cx="5809702" cy="445814"/>
          </a:xfrm>
          <a:prstGeom prst="rect">
            <a:avLst/>
          </a:prstGeom>
        </p:spPr>
        <p:txBody>
          <a:bodyPr/>
          <a:lstStyle>
            <a:lvl1pPr algn="ctr">
              <a:defRPr sz="3200" b="0" i="0">
                <a:solidFill>
                  <a:srgbClr val="7B949E"/>
                </a:solidFill>
                <a:latin typeface="Poppins" pitchFamily="2" charset="77"/>
                <a:cs typeface="Poppins" pitchFamily="2" charset="77"/>
              </a:defRPr>
            </a:lvl1pPr>
          </a:lstStyle>
          <a:p>
            <a:r>
              <a:rPr lang="fr-FR">
                <a:solidFill>
                  <a:srgbClr val="7B949E"/>
                </a:solidFill>
              </a:rPr>
              <a:t>Info complémentaire</a:t>
            </a:r>
          </a:p>
        </p:txBody>
      </p:sp>
    </p:spTree>
    <p:extLst>
      <p:ext uri="{BB962C8B-B14F-4D97-AF65-F5344CB8AC3E}">
        <p14:creationId xmlns:p14="http://schemas.microsoft.com/office/powerpoint/2010/main" val="2226505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En-tête accroche modifiable">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BC7E32D3-A461-F54A-B599-1FF26261DFA2}"/>
              </a:ext>
            </a:extLst>
          </p:cNvPr>
          <p:cNvPicPr>
            <a:picLocks noChangeAspect="1"/>
          </p:cNvPicPr>
          <p:nvPr userDrawn="1"/>
        </p:nvPicPr>
        <p:blipFill>
          <a:blip r:embed="rId2"/>
          <a:stretch>
            <a:fillRect/>
          </a:stretch>
        </p:blipFill>
        <p:spPr>
          <a:xfrm>
            <a:off x="-9413" y="-17659"/>
            <a:ext cx="12192000" cy="1573161"/>
          </a:xfrm>
          <a:prstGeom prst="rect">
            <a:avLst/>
          </a:prstGeom>
        </p:spPr>
      </p:pic>
      <p:grpSp>
        <p:nvGrpSpPr>
          <p:cNvPr id="19" name="Groupe 18">
            <a:extLst>
              <a:ext uri="{FF2B5EF4-FFF2-40B4-BE49-F238E27FC236}">
                <a16:creationId xmlns:a16="http://schemas.microsoft.com/office/drawing/2014/main" id="{919D8041-486C-D745-B87A-83313C3A44E4}"/>
              </a:ext>
            </a:extLst>
          </p:cNvPr>
          <p:cNvGrpSpPr/>
          <p:nvPr userDrawn="1"/>
        </p:nvGrpSpPr>
        <p:grpSpPr>
          <a:xfrm>
            <a:off x="5219337" y="-21508"/>
            <a:ext cx="1753326" cy="1643431"/>
            <a:chOff x="5219337" y="-12799"/>
            <a:chExt cx="1753326" cy="1643431"/>
          </a:xfrm>
        </p:grpSpPr>
        <p:sp>
          <p:nvSpPr>
            <p:cNvPr id="23" name="Rectangle 22">
              <a:extLst>
                <a:ext uri="{FF2B5EF4-FFF2-40B4-BE49-F238E27FC236}">
                  <a16:creationId xmlns:a16="http://schemas.microsoft.com/office/drawing/2014/main" id="{97DC60E9-AE57-7743-BAB9-9EBDC2D7B63D}"/>
                </a:ext>
              </a:extLst>
            </p:cNvPr>
            <p:cNvSpPr/>
            <p:nvPr userDrawn="1"/>
          </p:nvSpPr>
          <p:spPr>
            <a:xfrm>
              <a:off x="5219337" y="-12799"/>
              <a:ext cx="1753326" cy="1623029"/>
            </a:xfrm>
            <a:prstGeom prst="rect">
              <a:avLst/>
            </a:prstGeom>
            <a:solidFill>
              <a:schemeClr val="bg1"/>
            </a:solidFill>
            <a:ln/>
            <a:effectLst>
              <a:outerShdw blurRad="419100" dist="63500" dir="5400000" sx="99000" sy="99000" algn="ctr" rotWithShape="0">
                <a:srgbClr val="000000">
                  <a:alpha val="10000"/>
                </a:srgb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effectLst>
                  <a:outerShdw blurRad="50800" dist="38100" dir="5400000" algn="t" rotWithShape="0">
                    <a:prstClr val="black">
                      <a:alpha val="40000"/>
                    </a:prstClr>
                  </a:outerShdw>
                </a:effectLst>
              </a:endParaRPr>
            </a:p>
          </p:txBody>
        </p:sp>
        <p:pic>
          <p:nvPicPr>
            <p:cNvPr id="48" name="Graphique 4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01076" y="48579"/>
              <a:ext cx="1424685" cy="1582053"/>
            </a:xfrm>
            <a:prstGeom prst="rect">
              <a:avLst/>
            </a:prstGeom>
          </p:spPr>
        </p:pic>
      </p:grpSp>
      <p:pic>
        <p:nvPicPr>
          <p:cNvPr id="3" name="Image 2">
            <a:extLst>
              <a:ext uri="{FF2B5EF4-FFF2-40B4-BE49-F238E27FC236}">
                <a16:creationId xmlns:a16="http://schemas.microsoft.com/office/drawing/2014/main" id="{309D72C4-CB79-BE4A-B7BF-ED5DDB89220B}"/>
              </a:ext>
            </a:extLst>
          </p:cNvPr>
          <p:cNvPicPr>
            <a:picLocks noChangeAspect="1"/>
          </p:cNvPicPr>
          <p:nvPr userDrawn="1"/>
        </p:nvPicPr>
        <p:blipFill>
          <a:blip r:embed="rId4"/>
          <a:stretch>
            <a:fillRect/>
          </a:stretch>
        </p:blipFill>
        <p:spPr>
          <a:xfrm>
            <a:off x="-371941" y="1621923"/>
            <a:ext cx="3733800" cy="3975100"/>
          </a:xfrm>
          <a:prstGeom prst="rect">
            <a:avLst/>
          </a:prstGeom>
        </p:spPr>
      </p:pic>
      <p:grpSp>
        <p:nvGrpSpPr>
          <p:cNvPr id="20" name="Groupe 19">
            <a:extLst>
              <a:ext uri="{FF2B5EF4-FFF2-40B4-BE49-F238E27FC236}">
                <a16:creationId xmlns:a16="http://schemas.microsoft.com/office/drawing/2014/main" id="{7E4650D6-E904-F44F-9A5F-EE4C7B6C6BEB}"/>
              </a:ext>
            </a:extLst>
          </p:cNvPr>
          <p:cNvGrpSpPr/>
          <p:nvPr userDrawn="1"/>
        </p:nvGrpSpPr>
        <p:grpSpPr>
          <a:xfrm>
            <a:off x="3521805" y="2675536"/>
            <a:ext cx="5129562" cy="1264816"/>
            <a:chOff x="647248" y="3313553"/>
            <a:chExt cx="4136413" cy="1019928"/>
          </a:xfrm>
        </p:grpSpPr>
        <p:sp>
          <p:nvSpPr>
            <p:cNvPr id="21" name="Rectangle 20">
              <a:extLst>
                <a:ext uri="{FF2B5EF4-FFF2-40B4-BE49-F238E27FC236}">
                  <a16:creationId xmlns:a16="http://schemas.microsoft.com/office/drawing/2014/main" id="{6A162D56-8521-3B4B-AD8C-7B05DD932D33}"/>
                </a:ext>
              </a:extLst>
            </p:cNvPr>
            <p:cNvSpPr/>
            <p:nvPr userDrawn="1"/>
          </p:nvSpPr>
          <p:spPr>
            <a:xfrm>
              <a:off x="2489045" y="3341742"/>
              <a:ext cx="2294616" cy="52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000" b="1" i="0" cap="all">
                  <a:solidFill>
                    <a:schemeClr val="tx1"/>
                  </a:solidFill>
                  <a:latin typeface="Poppins SemiBold" panose="00000700000000000000" pitchFamily="2" charset="0"/>
                  <a:ea typeface="Segoe UI Historic" panose="020B0502040204020203" pitchFamily="34" charset="0"/>
                  <a:cs typeface="Poppins SemiBold" panose="00000700000000000000" pitchFamily="2" charset="0"/>
                </a:rPr>
                <a:t>ingénieur</a:t>
              </a:r>
              <a:endParaRPr lang="fr-FR" sz="4000" b="1" i="0">
                <a:solidFill>
                  <a:schemeClr val="tx1"/>
                </a:solidFill>
                <a:latin typeface="Poppins SemiBold" panose="00000700000000000000" pitchFamily="2" charset="0"/>
                <a:ea typeface="Segoe UI Historic" panose="020B0502040204020203" pitchFamily="34" charset="0"/>
                <a:cs typeface="Poppins SemiBold" panose="00000700000000000000" pitchFamily="2" charset="0"/>
              </a:endParaRPr>
            </a:p>
          </p:txBody>
        </p:sp>
        <p:sp>
          <p:nvSpPr>
            <p:cNvPr id="28" name="Rectangle 27">
              <a:extLst>
                <a:ext uri="{FF2B5EF4-FFF2-40B4-BE49-F238E27FC236}">
                  <a16:creationId xmlns:a16="http://schemas.microsoft.com/office/drawing/2014/main" id="{F108751D-0453-7F41-BDA0-289C46E74E13}"/>
                </a:ext>
              </a:extLst>
            </p:cNvPr>
            <p:cNvSpPr/>
            <p:nvPr userDrawn="1"/>
          </p:nvSpPr>
          <p:spPr>
            <a:xfrm>
              <a:off x="1503826" y="3810261"/>
              <a:ext cx="3205266" cy="52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0" i="0">
                  <a:solidFill>
                    <a:schemeClr val="tx1">
                      <a:lumMod val="95000"/>
                      <a:lumOff val="5000"/>
                    </a:schemeClr>
                  </a:solidFill>
                  <a:latin typeface="Poppins" panose="00000500000000000000" pitchFamily="2" charset="0"/>
                  <a:ea typeface="Segoe UI Historic" panose="020B0502040204020203" pitchFamily="34" charset="0"/>
                  <a:cs typeface="Poppins" panose="00000500000000000000" pitchFamily="2" charset="0"/>
                </a:rPr>
                <a:t>en</a:t>
              </a:r>
              <a:r>
                <a:rPr lang="fr-FR" sz="3200" b="0" i="0">
                  <a:solidFill>
                    <a:srgbClr val="36C1C2"/>
                  </a:solidFill>
                  <a:latin typeface="Poppins" panose="00000500000000000000" pitchFamily="2" charset="0"/>
                  <a:ea typeface="Segoe UI Historic" panose="020B0502040204020203" pitchFamily="34" charset="0"/>
                  <a:cs typeface="Poppins" panose="00000500000000000000" pitchFamily="2" charset="0"/>
                </a:rPr>
                <a:t> </a:t>
              </a:r>
              <a:r>
                <a:rPr lang="fr-FR" sz="3600" b="0" i="0">
                  <a:solidFill>
                    <a:srgbClr val="36C1C2"/>
                  </a:solidFill>
                  <a:latin typeface="Poppins" panose="00000500000000000000" pitchFamily="2" charset="0"/>
                  <a:ea typeface="Segoe UI Historic" panose="020B0502040204020203" pitchFamily="34" charset="0"/>
                  <a:cs typeface="Poppins" panose="00000500000000000000" pitchFamily="2" charset="0"/>
                </a:rPr>
                <a:t>Informatique</a:t>
              </a:r>
              <a:endParaRPr lang="fr-FR" sz="3200" b="0" i="0">
                <a:solidFill>
                  <a:srgbClr val="36C1C2"/>
                </a:solidFill>
                <a:latin typeface="Poppins" panose="00000500000000000000" pitchFamily="2" charset="0"/>
                <a:ea typeface="Segoe UI Historic" panose="020B0502040204020203" pitchFamily="34" charset="0"/>
                <a:cs typeface="Poppins" panose="00000500000000000000" pitchFamily="2" charset="0"/>
              </a:endParaRPr>
            </a:p>
          </p:txBody>
        </p:sp>
        <p:sp>
          <p:nvSpPr>
            <p:cNvPr id="29" name="Rectangle 28">
              <a:extLst>
                <a:ext uri="{FF2B5EF4-FFF2-40B4-BE49-F238E27FC236}">
                  <a16:creationId xmlns:a16="http://schemas.microsoft.com/office/drawing/2014/main" id="{3BD7B09D-A825-3D49-ABDE-3C06F220DC45}"/>
                </a:ext>
              </a:extLst>
            </p:cNvPr>
            <p:cNvSpPr/>
            <p:nvPr userDrawn="1"/>
          </p:nvSpPr>
          <p:spPr>
            <a:xfrm>
              <a:off x="647248" y="3313553"/>
              <a:ext cx="1908831" cy="5708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000" b="0" i="0">
                  <a:solidFill>
                    <a:schemeClr val="tx1"/>
                  </a:solidFill>
                  <a:latin typeface="Poppins" panose="00000500000000000000" pitchFamily="2" charset="0"/>
                  <a:ea typeface="Segoe UI Historic" panose="020B0502040204020203" pitchFamily="34" charset="0"/>
                  <a:cs typeface="Poppins" panose="00000500000000000000" pitchFamily="2" charset="0"/>
                </a:rPr>
                <a:t>Devenez</a:t>
              </a:r>
            </a:p>
          </p:txBody>
        </p:sp>
      </p:grpSp>
      <p:sp>
        <p:nvSpPr>
          <p:cNvPr id="7" name="ZoneTexte 6">
            <a:extLst>
              <a:ext uri="{FF2B5EF4-FFF2-40B4-BE49-F238E27FC236}">
                <a16:creationId xmlns:a16="http://schemas.microsoft.com/office/drawing/2014/main" id="{FFD94F65-85E6-C04E-941C-682D96F3DC66}"/>
              </a:ext>
            </a:extLst>
          </p:cNvPr>
          <p:cNvSpPr txBox="1"/>
          <p:nvPr userDrawn="1"/>
        </p:nvSpPr>
        <p:spPr>
          <a:xfrm>
            <a:off x="3926473" y="4511301"/>
            <a:ext cx="4339054" cy="851515"/>
          </a:xfrm>
          <a:prstGeom prst="rect">
            <a:avLst/>
          </a:prstGeom>
          <a:noFill/>
        </p:spPr>
        <p:txBody>
          <a:bodyPr wrap="square" rtlCol="0">
            <a:spAutoFit/>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lang="fr-FR" sz="1400" b="0" i="0">
                <a:solidFill>
                  <a:schemeClr val="tx1">
                    <a:lumMod val="95000"/>
                    <a:lumOff val="5000"/>
                  </a:schemeClr>
                </a:solidFill>
                <a:latin typeface="Poppins Medium" pitchFamily="2" charset="77"/>
                <a:cs typeface="Poppins Medium" pitchFamily="2" charset="77"/>
              </a:rPr>
              <a:t>Conception de logiciels</a:t>
            </a:r>
          </a:p>
          <a:p>
            <a:pPr marL="0" marR="0" lvl="0" indent="0" algn="ctr" defTabSz="914400" rtl="0" eaLnBrk="1" fontAlgn="auto" latinLnBrk="0" hangingPunct="1">
              <a:lnSpc>
                <a:spcPts val="2000"/>
              </a:lnSpc>
              <a:spcBef>
                <a:spcPts val="0"/>
              </a:spcBef>
              <a:spcAft>
                <a:spcPts val="0"/>
              </a:spcAft>
              <a:buClrTx/>
              <a:buSzTx/>
              <a:buFontTx/>
              <a:buNone/>
              <a:tabLst/>
              <a:defRPr/>
            </a:pPr>
            <a:r>
              <a:rPr lang="fr-FR" sz="1400" b="0" i="0">
                <a:solidFill>
                  <a:schemeClr val="tx1">
                    <a:lumMod val="95000"/>
                    <a:lumOff val="5000"/>
                  </a:schemeClr>
                </a:solidFill>
                <a:latin typeface="Poppins" pitchFamily="2" charset="77"/>
                <a:cs typeface="Poppins" pitchFamily="2" charset="77"/>
              </a:rPr>
              <a:t>Développement, architecture et maintenance de systèmes logiciels complexes</a:t>
            </a:r>
          </a:p>
        </p:txBody>
      </p:sp>
      <p:sp>
        <p:nvSpPr>
          <p:cNvPr id="30" name="Rectangle 29">
            <a:extLst>
              <a:ext uri="{FF2B5EF4-FFF2-40B4-BE49-F238E27FC236}">
                <a16:creationId xmlns:a16="http://schemas.microsoft.com/office/drawing/2014/main" id="{7DD1D4D0-C566-2B4C-9047-2BC9398EB0C4}"/>
              </a:ext>
            </a:extLst>
          </p:cNvPr>
          <p:cNvSpPr/>
          <p:nvPr userDrawn="1"/>
        </p:nvSpPr>
        <p:spPr>
          <a:xfrm>
            <a:off x="5599677" y="4174825"/>
            <a:ext cx="973817" cy="50995"/>
          </a:xfrm>
          <a:prstGeom prst="rect">
            <a:avLst/>
          </a:prstGeom>
          <a:solidFill>
            <a:srgbClr val="36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30">
            <a:extLst>
              <a:ext uri="{FF2B5EF4-FFF2-40B4-BE49-F238E27FC236}">
                <a16:creationId xmlns:a16="http://schemas.microsoft.com/office/drawing/2014/main" id="{4A12B7B0-BBB0-2840-8E0B-DB5AB2650AC5}"/>
              </a:ext>
            </a:extLst>
          </p:cNvPr>
          <p:cNvPicPr>
            <a:picLocks noChangeAspect="1"/>
          </p:cNvPicPr>
          <p:nvPr userDrawn="1"/>
        </p:nvPicPr>
        <p:blipFill>
          <a:blip r:embed="rId5"/>
          <a:stretch>
            <a:fillRect/>
          </a:stretch>
        </p:blipFill>
        <p:spPr>
          <a:xfrm rot="4277967">
            <a:off x="10566496" y="3888822"/>
            <a:ext cx="2203265" cy="2411448"/>
          </a:xfrm>
          <a:prstGeom prst="rect">
            <a:avLst/>
          </a:prstGeom>
        </p:spPr>
      </p:pic>
      <p:sp>
        <p:nvSpPr>
          <p:cNvPr id="14" name="ZoneTexte 13">
            <a:extLst>
              <a:ext uri="{FF2B5EF4-FFF2-40B4-BE49-F238E27FC236}">
                <a16:creationId xmlns:a16="http://schemas.microsoft.com/office/drawing/2014/main" id="{947D9A38-D9B4-0A46-908A-8C5AF1654C3A}"/>
              </a:ext>
            </a:extLst>
          </p:cNvPr>
          <p:cNvSpPr txBox="1"/>
          <p:nvPr userDrawn="1"/>
        </p:nvSpPr>
        <p:spPr>
          <a:xfrm>
            <a:off x="3964573" y="5501901"/>
            <a:ext cx="4339054" cy="595035"/>
          </a:xfrm>
          <a:prstGeom prst="rect">
            <a:avLst/>
          </a:prstGeom>
          <a:noFill/>
        </p:spPr>
        <p:txBody>
          <a:bodyPr wrap="square" rtlCol="0">
            <a:spAutoFit/>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lang="fr-FR" sz="1400" b="1" i="0">
                <a:solidFill>
                  <a:schemeClr val="tx1">
                    <a:lumMod val="95000"/>
                    <a:lumOff val="5000"/>
                  </a:schemeClr>
                </a:solidFill>
                <a:latin typeface="Poppins SemiBold" pitchFamily="2" charset="77"/>
                <a:cs typeface="Poppins SemiBold" pitchFamily="2" charset="77"/>
              </a:rPr>
              <a:t>Statut étudiant et apprentissage</a:t>
            </a:r>
          </a:p>
          <a:p>
            <a:pPr marL="0" marR="0" lvl="0" indent="0" algn="ctr" defTabSz="914400" rtl="0" eaLnBrk="1" fontAlgn="auto" latinLnBrk="0" hangingPunct="1">
              <a:lnSpc>
                <a:spcPts val="2000"/>
              </a:lnSpc>
              <a:spcBef>
                <a:spcPts val="0"/>
              </a:spcBef>
              <a:spcAft>
                <a:spcPts val="0"/>
              </a:spcAft>
              <a:buClrTx/>
              <a:buSzTx/>
              <a:buFontTx/>
              <a:buNone/>
              <a:tabLst/>
              <a:defRPr/>
            </a:pPr>
            <a:r>
              <a:rPr lang="fr-FR" sz="1400" b="1" i="0">
                <a:solidFill>
                  <a:schemeClr val="tx1">
                    <a:lumMod val="95000"/>
                    <a:lumOff val="5000"/>
                  </a:schemeClr>
                </a:solidFill>
                <a:latin typeface="Poppins SemiBold" pitchFamily="2" charset="77"/>
                <a:cs typeface="Poppins SemiBold" pitchFamily="2" charset="77"/>
              </a:rPr>
              <a:t>Formation continue et VAE</a:t>
            </a:r>
          </a:p>
        </p:txBody>
      </p:sp>
    </p:spTree>
    <p:extLst>
      <p:ext uri="{BB962C8B-B14F-4D97-AF65-F5344CB8AC3E}">
        <p14:creationId xmlns:p14="http://schemas.microsoft.com/office/powerpoint/2010/main" val="2846426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En-tête accroche modifiable">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47C5A768-4C7D-D148-8274-0B7475053632}"/>
              </a:ext>
            </a:extLst>
          </p:cNvPr>
          <p:cNvPicPr>
            <a:picLocks noChangeAspect="1"/>
          </p:cNvPicPr>
          <p:nvPr userDrawn="1"/>
        </p:nvPicPr>
        <p:blipFill>
          <a:blip r:embed="rId2"/>
          <a:stretch>
            <a:fillRect/>
          </a:stretch>
        </p:blipFill>
        <p:spPr>
          <a:xfrm>
            <a:off x="-9415" y="-17659"/>
            <a:ext cx="12192000" cy="1573161"/>
          </a:xfrm>
          <a:prstGeom prst="rect">
            <a:avLst/>
          </a:prstGeom>
        </p:spPr>
      </p:pic>
      <p:grpSp>
        <p:nvGrpSpPr>
          <p:cNvPr id="19" name="Groupe 18">
            <a:extLst>
              <a:ext uri="{FF2B5EF4-FFF2-40B4-BE49-F238E27FC236}">
                <a16:creationId xmlns:a16="http://schemas.microsoft.com/office/drawing/2014/main" id="{919D8041-486C-D745-B87A-83313C3A44E4}"/>
              </a:ext>
            </a:extLst>
          </p:cNvPr>
          <p:cNvGrpSpPr/>
          <p:nvPr userDrawn="1"/>
        </p:nvGrpSpPr>
        <p:grpSpPr>
          <a:xfrm>
            <a:off x="5219337" y="-21508"/>
            <a:ext cx="1753326" cy="1643431"/>
            <a:chOff x="5219337" y="-12799"/>
            <a:chExt cx="1753326" cy="1643431"/>
          </a:xfrm>
        </p:grpSpPr>
        <p:sp>
          <p:nvSpPr>
            <p:cNvPr id="23" name="Rectangle 22">
              <a:extLst>
                <a:ext uri="{FF2B5EF4-FFF2-40B4-BE49-F238E27FC236}">
                  <a16:creationId xmlns:a16="http://schemas.microsoft.com/office/drawing/2014/main" id="{97DC60E9-AE57-7743-BAB9-9EBDC2D7B63D}"/>
                </a:ext>
              </a:extLst>
            </p:cNvPr>
            <p:cNvSpPr/>
            <p:nvPr userDrawn="1"/>
          </p:nvSpPr>
          <p:spPr>
            <a:xfrm>
              <a:off x="5219337" y="-12799"/>
              <a:ext cx="1753326" cy="1623029"/>
            </a:xfrm>
            <a:prstGeom prst="rect">
              <a:avLst/>
            </a:prstGeom>
            <a:solidFill>
              <a:schemeClr val="bg1"/>
            </a:solidFill>
            <a:ln/>
            <a:effectLst>
              <a:outerShdw blurRad="419100" dist="63500" dir="5400000" sx="99000" sy="99000" algn="ctr" rotWithShape="0">
                <a:srgbClr val="000000">
                  <a:alpha val="10000"/>
                </a:srgb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effectLst>
                  <a:outerShdw blurRad="50800" dist="38100" dir="5400000" algn="t" rotWithShape="0">
                    <a:prstClr val="black">
                      <a:alpha val="40000"/>
                    </a:prstClr>
                  </a:outerShdw>
                </a:effectLst>
              </a:endParaRPr>
            </a:p>
          </p:txBody>
        </p:sp>
        <p:pic>
          <p:nvPicPr>
            <p:cNvPr id="48" name="Graphique 4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01076" y="48579"/>
              <a:ext cx="1424685" cy="1582053"/>
            </a:xfrm>
            <a:prstGeom prst="rect">
              <a:avLst/>
            </a:prstGeom>
          </p:spPr>
        </p:pic>
      </p:grpSp>
      <p:grpSp>
        <p:nvGrpSpPr>
          <p:cNvPr id="20" name="Groupe 19">
            <a:extLst>
              <a:ext uri="{FF2B5EF4-FFF2-40B4-BE49-F238E27FC236}">
                <a16:creationId xmlns:a16="http://schemas.microsoft.com/office/drawing/2014/main" id="{7E4650D6-E904-F44F-9A5F-EE4C7B6C6BEB}"/>
              </a:ext>
            </a:extLst>
          </p:cNvPr>
          <p:cNvGrpSpPr/>
          <p:nvPr userDrawn="1"/>
        </p:nvGrpSpPr>
        <p:grpSpPr>
          <a:xfrm>
            <a:off x="3806158" y="2278580"/>
            <a:ext cx="5169407" cy="1739588"/>
            <a:chOff x="615118" y="3347069"/>
            <a:chExt cx="4168543" cy="1402777"/>
          </a:xfrm>
        </p:grpSpPr>
        <p:sp>
          <p:nvSpPr>
            <p:cNvPr id="18" name="Rectangle 17">
              <a:extLst>
                <a:ext uri="{FF2B5EF4-FFF2-40B4-BE49-F238E27FC236}">
                  <a16:creationId xmlns:a16="http://schemas.microsoft.com/office/drawing/2014/main" id="{A151F0C5-EA6F-1740-AC33-0C404AD687E1}"/>
                </a:ext>
              </a:extLst>
            </p:cNvPr>
            <p:cNvSpPr/>
            <p:nvPr userDrawn="1"/>
          </p:nvSpPr>
          <p:spPr>
            <a:xfrm>
              <a:off x="615118" y="4226626"/>
              <a:ext cx="3693000" cy="52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b="0" i="0">
                  <a:solidFill>
                    <a:srgbClr val="D25653"/>
                  </a:solidFill>
                  <a:latin typeface="Poppins" panose="00000500000000000000" pitchFamily="2" charset="0"/>
                  <a:ea typeface="Segoe UI Historic" panose="020B0502040204020203" pitchFamily="34" charset="0"/>
                  <a:cs typeface="Poppins" panose="00000500000000000000" pitchFamily="2" charset="0"/>
                </a:rPr>
                <a:t>et systèmes embarqués</a:t>
              </a:r>
              <a:endParaRPr lang="fr-FR" sz="2400" b="0" i="0">
                <a:solidFill>
                  <a:srgbClr val="D25653"/>
                </a:solidFill>
                <a:latin typeface="Poppins" panose="00000500000000000000" pitchFamily="2" charset="0"/>
                <a:ea typeface="Segoe UI Historic" panose="020B0502040204020203" pitchFamily="34" charset="0"/>
                <a:cs typeface="Poppins" panose="00000500000000000000" pitchFamily="2" charset="0"/>
              </a:endParaRPr>
            </a:p>
          </p:txBody>
        </p:sp>
        <p:sp>
          <p:nvSpPr>
            <p:cNvPr id="21" name="Rectangle 20">
              <a:extLst>
                <a:ext uri="{FF2B5EF4-FFF2-40B4-BE49-F238E27FC236}">
                  <a16:creationId xmlns:a16="http://schemas.microsoft.com/office/drawing/2014/main" id="{6A162D56-8521-3B4B-AD8C-7B05DD932D33}"/>
                </a:ext>
              </a:extLst>
            </p:cNvPr>
            <p:cNvSpPr/>
            <p:nvPr userDrawn="1"/>
          </p:nvSpPr>
          <p:spPr>
            <a:xfrm>
              <a:off x="2489045" y="3361851"/>
              <a:ext cx="2294616" cy="52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000" b="1" i="0" cap="all">
                  <a:solidFill>
                    <a:schemeClr val="tx1"/>
                  </a:solidFill>
                  <a:latin typeface="Poppins SemiBold" panose="00000700000000000000" pitchFamily="2" charset="0"/>
                  <a:ea typeface="Segoe UI Historic" panose="020B0502040204020203" pitchFamily="34" charset="0"/>
                  <a:cs typeface="Poppins SemiBold" panose="00000700000000000000" pitchFamily="2" charset="0"/>
                </a:rPr>
                <a:t>ingénieur</a:t>
              </a:r>
              <a:endParaRPr lang="fr-FR" sz="4000" b="1" i="0">
                <a:solidFill>
                  <a:schemeClr val="tx1"/>
                </a:solidFill>
                <a:latin typeface="Poppins SemiBold" panose="00000700000000000000" pitchFamily="2" charset="0"/>
                <a:ea typeface="Segoe UI Historic" panose="020B0502040204020203" pitchFamily="34" charset="0"/>
                <a:cs typeface="Poppins SemiBold" panose="00000700000000000000" pitchFamily="2" charset="0"/>
              </a:endParaRPr>
            </a:p>
          </p:txBody>
        </p:sp>
        <p:sp>
          <p:nvSpPr>
            <p:cNvPr id="28" name="Rectangle 27">
              <a:extLst>
                <a:ext uri="{FF2B5EF4-FFF2-40B4-BE49-F238E27FC236}">
                  <a16:creationId xmlns:a16="http://schemas.microsoft.com/office/drawing/2014/main" id="{F108751D-0453-7F41-BDA0-289C46E74E13}"/>
                </a:ext>
              </a:extLst>
            </p:cNvPr>
            <p:cNvSpPr/>
            <p:nvPr userDrawn="1"/>
          </p:nvSpPr>
          <p:spPr>
            <a:xfrm>
              <a:off x="678545" y="3832156"/>
              <a:ext cx="3566143" cy="52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0" i="0">
                  <a:solidFill>
                    <a:schemeClr val="tx1">
                      <a:lumMod val="95000"/>
                      <a:lumOff val="5000"/>
                    </a:schemeClr>
                  </a:solidFill>
                  <a:latin typeface="Poppins" panose="00000500000000000000" pitchFamily="2" charset="0"/>
                  <a:ea typeface="Segoe UI Historic" panose="020B0502040204020203" pitchFamily="34" charset="0"/>
                  <a:cs typeface="Poppins" panose="00000500000000000000" pitchFamily="2" charset="0"/>
                </a:rPr>
                <a:t>en</a:t>
              </a:r>
              <a:r>
                <a:rPr lang="fr-FR" sz="3200" b="0" i="0">
                  <a:solidFill>
                    <a:srgbClr val="36C1C2"/>
                  </a:solidFill>
                  <a:latin typeface="Poppins" panose="00000500000000000000" pitchFamily="2" charset="0"/>
                  <a:ea typeface="Segoe UI Historic" panose="020B0502040204020203" pitchFamily="34" charset="0"/>
                  <a:cs typeface="Poppins" panose="00000500000000000000" pitchFamily="2" charset="0"/>
                </a:rPr>
                <a:t> </a:t>
              </a:r>
              <a:r>
                <a:rPr lang="fr-FR" sz="2800" b="0" i="0">
                  <a:solidFill>
                    <a:srgbClr val="D25653"/>
                  </a:solidFill>
                  <a:latin typeface="Poppins" panose="00000500000000000000" pitchFamily="2" charset="0"/>
                  <a:ea typeface="Segoe UI Historic" panose="020B0502040204020203" pitchFamily="34" charset="0"/>
                  <a:cs typeface="Poppins" panose="00000500000000000000" pitchFamily="2" charset="0"/>
                </a:rPr>
                <a:t>Génie physique</a:t>
              </a:r>
              <a:endParaRPr lang="fr-FR" sz="3200" b="0" i="0">
                <a:solidFill>
                  <a:srgbClr val="D25653"/>
                </a:solidFill>
                <a:latin typeface="Poppins" panose="00000500000000000000" pitchFamily="2" charset="0"/>
                <a:ea typeface="Segoe UI Historic" panose="020B0502040204020203" pitchFamily="34" charset="0"/>
                <a:cs typeface="Poppins" panose="00000500000000000000" pitchFamily="2" charset="0"/>
              </a:endParaRPr>
            </a:p>
          </p:txBody>
        </p:sp>
        <p:sp>
          <p:nvSpPr>
            <p:cNvPr id="29" name="Rectangle 28">
              <a:extLst>
                <a:ext uri="{FF2B5EF4-FFF2-40B4-BE49-F238E27FC236}">
                  <a16:creationId xmlns:a16="http://schemas.microsoft.com/office/drawing/2014/main" id="{3BD7B09D-A825-3D49-ABDE-3C06F220DC45}"/>
                </a:ext>
              </a:extLst>
            </p:cNvPr>
            <p:cNvSpPr/>
            <p:nvPr userDrawn="1"/>
          </p:nvSpPr>
          <p:spPr>
            <a:xfrm>
              <a:off x="647248" y="3347069"/>
              <a:ext cx="1908831" cy="5708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000" b="0" i="0">
                  <a:solidFill>
                    <a:schemeClr val="tx1"/>
                  </a:solidFill>
                  <a:latin typeface="Poppins" panose="00000500000000000000" pitchFamily="2" charset="0"/>
                  <a:ea typeface="Segoe UI Historic" panose="020B0502040204020203" pitchFamily="34" charset="0"/>
                  <a:cs typeface="Poppins" panose="00000500000000000000" pitchFamily="2" charset="0"/>
                </a:rPr>
                <a:t>Devenez</a:t>
              </a:r>
            </a:p>
          </p:txBody>
        </p:sp>
      </p:grpSp>
      <p:sp>
        <p:nvSpPr>
          <p:cNvPr id="7" name="ZoneTexte 6">
            <a:extLst>
              <a:ext uri="{FF2B5EF4-FFF2-40B4-BE49-F238E27FC236}">
                <a16:creationId xmlns:a16="http://schemas.microsoft.com/office/drawing/2014/main" id="{FFD94F65-85E6-C04E-941C-682D96F3DC66}"/>
              </a:ext>
            </a:extLst>
          </p:cNvPr>
          <p:cNvSpPr txBox="1"/>
          <p:nvPr userDrawn="1"/>
        </p:nvSpPr>
        <p:spPr>
          <a:xfrm>
            <a:off x="3466407" y="4511301"/>
            <a:ext cx="5294149" cy="851515"/>
          </a:xfrm>
          <a:prstGeom prst="rect">
            <a:avLst/>
          </a:prstGeom>
          <a:noFill/>
        </p:spPr>
        <p:txBody>
          <a:bodyPr wrap="square" rtlCol="0">
            <a:spAutoFit/>
          </a:bodyPr>
          <a:lstStyle/>
          <a:p>
            <a:pPr algn="ctr">
              <a:lnSpc>
                <a:spcPts val="2000"/>
              </a:lnSpc>
            </a:pPr>
            <a:r>
              <a:rPr lang="fr-FR" sz="1400" b="0" i="0">
                <a:solidFill>
                  <a:schemeClr val="tx1"/>
                </a:solidFill>
                <a:latin typeface="Poppins Medium" pitchFamily="2" charset="77"/>
                <a:cs typeface="Poppins Medium" pitchFamily="2" charset="77"/>
              </a:rPr>
              <a:t>Formation à la croisée de l'électronique et de la physique appliquée</a:t>
            </a:r>
            <a:r>
              <a:rPr lang="fr-FR" sz="1400" b="0" i="0">
                <a:solidFill>
                  <a:schemeClr val="tx1"/>
                </a:solidFill>
                <a:latin typeface="Poppins" pitchFamily="2" charset="77"/>
                <a:cs typeface="Poppins" pitchFamily="2" charset="77"/>
              </a:rPr>
              <a:t>, quatre parcours de formation sont proposés pour obtenir ce diplôme d’ingénieur</a:t>
            </a:r>
          </a:p>
        </p:txBody>
      </p:sp>
      <p:pic>
        <p:nvPicPr>
          <p:cNvPr id="4" name="Image 3">
            <a:extLst>
              <a:ext uri="{FF2B5EF4-FFF2-40B4-BE49-F238E27FC236}">
                <a16:creationId xmlns:a16="http://schemas.microsoft.com/office/drawing/2014/main" id="{4C7C0F08-15DB-8F48-AFB9-AE7454EFC563}"/>
              </a:ext>
            </a:extLst>
          </p:cNvPr>
          <p:cNvPicPr>
            <a:picLocks noChangeAspect="1"/>
          </p:cNvPicPr>
          <p:nvPr userDrawn="1"/>
        </p:nvPicPr>
        <p:blipFill>
          <a:blip r:embed="rId4"/>
          <a:stretch>
            <a:fillRect/>
          </a:stretch>
        </p:blipFill>
        <p:spPr>
          <a:xfrm>
            <a:off x="-615186" y="1827185"/>
            <a:ext cx="3975100" cy="3784600"/>
          </a:xfrm>
          <a:prstGeom prst="rect">
            <a:avLst/>
          </a:prstGeom>
        </p:spPr>
      </p:pic>
      <p:pic>
        <p:nvPicPr>
          <p:cNvPr id="5" name="Image 4">
            <a:extLst>
              <a:ext uri="{FF2B5EF4-FFF2-40B4-BE49-F238E27FC236}">
                <a16:creationId xmlns:a16="http://schemas.microsoft.com/office/drawing/2014/main" id="{95E377F9-73BB-4647-BD44-F06FD1D5F03F}"/>
              </a:ext>
            </a:extLst>
          </p:cNvPr>
          <p:cNvPicPr>
            <a:picLocks noChangeAspect="1"/>
          </p:cNvPicPr>
          <p:nvPr userDrawn="1"/>
        </p:nvPicPr>
        <p:blipFill>
          <a:blip r:embed="rId5"/>
          <a:stretch>
            <a:fillRect/>
          </a:stretch>
        </p:blipFill>
        <p:spPr>
          <a:xfrm rot="6326477">
            <a:off x="10939549" y="3704723"/>
            <a:ext cx="2050533" cy="2244284"/>
          </a:xfrm>
          <a:prstGeom prst="rect">
            <a:avLst/>
          </a:prstGeom>
        </p:spPr>
      </p:pic>
      <p:sp>
        <p:nvSpPr>
          <p:cNvPr id="22" name="Rectangle 21">
            <a:extLst>
              <a:ext uri="{FF2B5EF4-FFF2-40B4-BE49-F238E27FC236}">
                <a16:creationId xmlns:a16="http://schemas.microsoft.com/office/drawing/2014/main" id="{76853990-A434-1347-BBCF-205E8F1E2388}"/>
              </a:ext>
            </a:extLst>
          </p:cNvPr>
          <p:cNvSpPr/>
          <p:nvPr userDrawn="1"/>
        </p:nvSpPr>
        <p:spPr>
          <a:xfrm>
            <a:off x="5599677" y="4167568"/>
            <a:ext cx="973817" cy="50995"/>
          </a:xfrm>
          <a:prstGeom prst="rect">
            <a:avLst/>
          </a:prstGeom>
          <a:solidFill>
            <a:srgbClr val="D2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8AF09CB7-5334-B749-B4B0-CEE06C62DBF4}"/>
              </a:ext>
            </a:extLst>
          </p:cNvPr>
          <p:cNvSpPr txBox="1"/>
          <p:nvPr userDrawn="1"/>
        </p:nvSpPr>
        <p:spPr>
          <a:xfrm>
            <a:off x="3964573" y="5501901"/>
            <a:ext cx="4339054" cy="595035"/>
          </a:xfrm>
          <a:prstGeom prst="rect">
            <a:avLst/>
          </a:prstGeom>
          <a:noFill/>
        </p:spPr>
        <p:txBody>
          <a:bodyPr wrap="square" rtlCol="0">
            <a:spAutoFit/>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lang="fr-FR" sz="1400" b="1" i="0">
                <a:solidFill>
                  <a:schemeClr val="tx1">
                    <a:lumMod val="95000"/>
                    <a:lumOff val="5000"/>
                  </a:schemeClr>
                </a:solidFill>
                <a:latin typeface="Poppins SemiBold" pitchFamily="2" charset="77"/>
                <a:cs typeface="Poppins SemiBold" pitchFamily="2" charset="77"/>
              </a:rPr>
              <a:t>Statut étudiant et apprentissage</a:t>
            </a:r>
          </a:p>
          <a:p>
            <a:pPr marL="0" marR="0" lvl="0" indent="0" algn="ctr" defTabSz="914400" rtl="0" eaLnBrk="1" fontAlgn="auto" latinLnBrk="0" hangingPunct="1">
              <a:lnSpc>
                <a:spcPts val="2000"/>
              </a:lnSpc>
              <a:spcBef>
                <a:spcPts val="0"/>
              </a:spcBef>
              <a:spcAft>
                <a:spcPts val="0"/>
              </a:spcAft>
              <a:buClrTx/>
              <a:buSzTx/>
              <a:buFontTx/>
              <a:buNone/>
              <a:tabLst/>
              <a:defRPr/>
            </a:pPr>
            <a:r>
              <a:rPr lang="fr-FR" sz="1400" b="1" i="0">
                <a:solidFill>
                  <a:schemeClr val="tx1">
                    <a:lumMod val="95000"/>
                    <a:lumOff val="5000"/>
                  </a:schemeClr>
                </a:solidFill>
                <a:latin typeface="Poppins SemiBold" pitchFamily="2" charset="77"/>
                <a:cs typeface="Poppins SemiBold" pitchFamily="2" charset="77"/>
              </a:rPr>
              <a:t>Formation continue et VAE</a:t>
            </a:r>
          </a:p>
        </p:txBody>
      </p:sp>
    </p:spTree>
    <p:extLst>
      <p:ext uri="{BB962C8B-B14F-4D97-AF65-F5344CB8AC3E}">
        <p14:creationId xmlns:p14="http://schemas.microsoft.com/office/powerpoint/2010/main" val="4083262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En-tête accroche modifiabl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DECF54A-0932-D441-9DFD-398CDFE1AF3E}"/>
              </a:ext>
            </a:extLst>
          </p:cNvPr>
          <p:cNvPicPr>
            <a:picLocks noChangeAspect="1"/>
          </p:cNvPicPr>
          <p:nvPr userDrawn="1"/>
        </p:nvPicPr>
        <p:blipFill>
          <a:blip r:embed="rId2"/>
          <a:stretch>
            <a:fillRect/>
          </a:stretch>
        </p:blipFill>
        <p:spPr>
          <a:xfrm>
            <a:off x="-9415" y="-21508"/>
            <a:ext cx="12192000" cy="1573161"/>
          </a:xfrm>
          <a:prstGeom prst="rect">
            <a:avLst/>
          </a:prstGeom>
        </p:spPr>
      </p:pic>
      <p:grpSp>
        <p:nvGrpSpPr>
          <p:cNvPr id="19" name="Groupe 18">
            <a:extLst>
              <a:ext uri="{FF2B5EF4-FFF2-40B4-BE49-F238E27FC236}">
                <a16:creationId xmlns:a16="http://schemas.microsoft.com/office/drawing/2014/main" id="{919D8041-486C-D745-B87A-83313C3A44E4}"/>
              </a:ext>
            </a:extLst>
          </p:cNvPr>
          <p:cNvGrpSpPr/>
          <p:nvPr userDrawn="1"/>
        </p:nvGrpSpPr>
        <p:grpSpPr>
          <a:xfrm>
            <a:off x="5219337" y="-21508"/>
            <a:ext cx="1753326" cy="1643431"/>
            <a:chOff x="5219337" y="-12799"/>
            <a:chExt cx="1753326" cy="1643431"/>
          </a:xfrm>
        </p:grpSpPr>
        <p:sp>
          <p:nvSpPr>
            <p:cNvPr id="23" name="Rectangle 22">
              <a:extLst>
                <a:ext uri="{FF2B5EF4-FFF2-40B4-BE49-F238E27FC236}">
                  <a16:creationId xmlns:a16="http://schemas.microsoft.com/office/drawing/2014/main" id="{97DC60E9-AE57-7743-BAB9-9EBDC2D7B63D}"/>
                </a:ext>
              </a:extLst>
            </p:cNvPr>
            <p:cNvSpPr/>
            <p:nvPr userDrawn="1"/>
          </p:nvSpPr>
          <p:spPr>
            <a:xfrm>
              <a:off x="5219337" y="-12799"/>
              <a:ext cx="1753326" cy="1623029"/>
            </a:xfrm>
            <a:prstGeom prst="rect">
              <a:avLst/>
            </a:prstGeom>
            <a:solidFill>
              <a:schemeClr val="bg1"/>
            </a:solidFill>
            <a:ln/>
            <a:effectLst>
              <a:outerShdw blurRad="419100" dist="63500" dir="5400000" sx="99000" sy="99000" algn="ctr" rotWithShape="0">
                <a:srgbClr val="000000">
                  <a:alpha val="10000"/>
                </a:srgb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effectLst>
                  <a:outerShdw blurRad="50800" dist="38100" dir="5400000" algn="t" rotWithShape="0">
                    <a:prstClr val="black">
                      <a:alpha val="40000"/>
                    </a:prstClr>
                  </a:outerShdw>
                </a:effectLst>
              </a:endParaRPr>
            </a:p>
          </p:txBody>
        </p:sp>
        <p:pic>
          <p:nvPicPr>
            <p:cNvPr id="48" name="Graphique 4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01076" y="48579"/>
              <a:ext cx="1424685" cy="1582053"/>
            </a:xfrm>
            <a:prstGeom prst="rect">
              <a:avLst/>
            </a:prstGeom>
          </p:spPr>
        </p:pic>
      </p:grpSp>
      <p:pic>
        <p:nvPicPr>
          <p:cNvPr id="6" name="Image 5">
            <a:extLst>
              <a:ext uri="{FF2B5EF4-FFF2-40B4-BE49-F238E27FC236}">
                <a16:creationId xmlns:a16="http://schemas.microsoft.com/office/drawing/2014/main" id="{6EC7D2D7-A30C-4242-A277-BB6E404AA3C2}"/>
              </a:ext>
            </a:extLst>
          </p:cNvPr>
          <p:cNvPicPr>
            <a:picLocks noChangeAspect="1"/>
          </p:cNvPicPr>
          <p:nvPr userDrawn="1"/>
        </p:nvPicPr>
        <p:blipFill>
          <a:blip r:embed="rId4"/>
          <a:stretch>
            <a:fillRect/>
          </a:stretch>
        </p:blipFill>
        <p:spPr>
          <a:xfrm rot="5034372">
            <a:off x="10933776" y="3747588"/>
            <a:ext cx="1701569" cy="1862347"/>
          </a:xfrm>
          <a:prstGeom prst="rect">
            <a:avLst/>
          </a:prstGeom>
        </p:spPr>
      </p:pic>
      <p:grpSp>
        <p:nvGrpSpPr>
          <p:cNvPr id="24" name="Groupe 23">
            <a:extLst>
              <a:ext uri="{FF2B5EF4-FFF2-40B4-BE49-F238E27FC236}">
                <a16:creationId xmlns:a16="http://schemas.microsoft.com/office/drawing/2014/main" id="{D0F1116D-5CC0-B442-8D4D-9C6D11741580}"/>
              </a:ext>
            </a:extLst>
          </p:cNvPr>
          <p:cNvGrpSpPr/>
          <p:nvPr userDrawn="1"/>
        </p:nvGrpSpPr>
        <p:grpSpPr>
          <a:xfrm>
            <a:off x="3521805" y="2739036"/>
            <a:ext cx="5129562" cy="1264816"/>
            <a:chOff x="647248" y="3313553"/>
            <a:chExt cx="4136413" cy="1019928"/>
          </a:xfrm>
        </p:grpSpPr>
        <p:sp>
          <p:nvSpPr>
            <p:cNvPr id="25" name="Rectangle 24">
              <a:extLst>
                <a:ext uri="{FF2B5EF4-FFF2-40B4-BE49-F238E27FC236}">
                  <a16:creationId xmlns:a16="http://schemas.microsoft.com/office/drawing/2014/main" id="{181B619B-461B-754F-9B1D-EBD46155975D}"/>
                </a:ext>
              </a:extLst>
            </p:cNvPr>
            <p:cNvSpPr/>
            <p:nvPr userDrawn="1"/>
          </p:nvSpPr>
          <p:spPr>
            <a:xfrm>
              <a:off x="2489045" y="3341742"/>
              <a:ext cx="2294616" cy="52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000" b="1" i="0" cap="all">
                  <a:solidFill>
                    <a:schemeClr val="tx1"/>
                  </a:solidFill>
                  <a:latin typeface="Poppins SemiBold" panose="00000700000000000000" pitchFamily="2" charset="0"/>
                  <a:ea typeface="Segoe UI Historic" panose="020B0502040204020203" pitchFamily="34" charset="0"/>
                  <a:cs typeface="Poppins SemiBold" panose="00000700000000000000" pitchFamily="2" charset="0"/>
                </a:rPr>
                <a:t>ingénieur</a:t>
              </a:r>
              <a:endParaRPr lang="fr-FR" sz="4000" b="1" i="0">
                <a:solidFill>
                  <a:schemeClr val="tx1"/>
                </a:solidFill>
                <a:latin typeface="Poppins SemiBold" panose="00000700000000000000" pitchFamily="2" charset="0"/>
                <a:ea typeface="Segoe UI Historic" panose="020B0502040204020203" pitchFamily="34" charset="0"/>
                <a:cs typeface="Poppins SemiBold" panose="00000700000000000000" pitchFamily="2" charset="0"/>
              </a:endParaRPr>
            </a:p>
          </p:txBody>
        </p:sp>
        <p:sp>
          <p:nvSpPr>
            <p:cNvPr id="26" name="Rectangle 25">
              <a:extLst>
                <a:ext uri="{FF2B5EF4-FFF2-40B4-BE49-F238E27FC236}">
                  <a16:creationId xmlns:a16="http://schemas.microsoft.com/office/drawing/2014/main" id="{E44F5D96-8867-8347-9F19-1273FD0FC7F2}"/>
                </a:ext>
              </a:extLst>
            </p:cNvPr>
            <p:cNvSpPr/>
            <p:nvPr userDrawn="1"/>
          </p:nvSpPr>
          <p:spPr>
            <a:xfrm>
              <a:off x="716533" y="3810261"/>
              <a:ext cx="3992560" cy="52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2400" b="0" i="0">
                  <a:solidFill>
                    <a:schemeClr val="tx1">
                      <a:lumMod val="95000"/>
                      <a:lumOff val="5000"/>
                    </a:schemeClr>
                  </a:solidFill>
                  <a:latin typeface="Poppins" panose="00000500000000000000" pitchFamily="2" charset="0"/>
                  <a:ea typeface="Segoe UI Historic" panose="020B0502040204020203" pitchFamily="34" charset="0"/>
                  <a:cs typeface="Poppins" panose="00000500000000000000" pitchFamily="2" charset="0"/>
                </a:rPr>
                <a:t>en</a:t>
              </a:r>
              <a:r>
                <a:rPr lang="fr-FR" sz="3200" b="0" i="0">
                  <a:solidFill>
                    <a:srgbClr val="36C1C2"/>
                  </a:solidFill>
                  <a:latin typeface="Poppins" panose="00000500000000000000" pitchFamily="2" charset="0"/>
                  <a:ea typeface="Segoe UI Historic" panose="020B0502040204020203" pitchFamily="34" charset="0"/>
                  <a:cs typeface="Poppins" panose="00000500000000000000" pitchFamily="2" charset="0"/>
                </a:rPr>
                <a:t> </a:t>
              </a:r>
              <a:r>
                <a:rPr lang="fr-FR" sz="3600" b="0" i="0">
                  <a:solidFill>
                    <a:srgbClr val="BAA647"/>
                  </a:solidFill>
                  <a:latin typeface="Poppins" panose="00000500000000000000" pitchFamily="2" charset="0"/>
                  <a:ea typeface="Segoe UI Historic" panose="020B0502040204020203" pitchFamily="34" charset="0"/>
                  <a:cs typeface="Poppins" panose="00000500000000000000" pitchFamily="2" charset="0"/>
                </a:rPr>
                <a:t>Matériaux-chimie</a:t>
              </a:r>
              <a:endParaRPr lang="fr-FR" sz="3200" b="0" i="0">
                <a:solidFill>
                  <a:srgbClr val="BAA647"/>
                </a:solidFill>
                <a:latin typeface="Poppins" panose="00000500000000000000" pitchFamily="2" charset="0"/>
                <a:ea typeface="Segoe UI Historic" panose="020B0502040204020203" pitchFamily="34" charset="0"/>
                <a:cs typeface="Poppins" panose="00000500000000000000" pitchFamily="2" charset="0"/>
              </a:endParaRPr>
            </a:p>
          </p:txBody>
        </p:sp>
        <p:sp>
          <p:nvSpPr>
            <p:cNvPr id="27" name="Rectangle 26">
              <a:extLst>
                <a:ext uri="{FF2B5EF4-FFF2-40B4-BE49-F238E27FC236}">
                  <a16:creationId xmlns:a16="http://schemas.microsoft.com/office/drawing/2014/main" id="{F254BCEC-8679-CA43-9734-A2C7E77AA7FD}"/>
                </a:ext>
              </a:extLst>
            </p:cNvPr>
            <p:cNvSpPr/>
            <p:nvPr userDrawn="1"/>
          </p:nvSpPr>
          <p:spPr>
            <a:xfrm>
              <a:off x="647248" y="3313553"/>
              <a:ext cx="1908831" cy="5708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000" b="0" i="0">
                  <a:solidFill>
                    <a:schemeClr val="tx1"/>
                  </a:solidFill>
                  <a:latin typeface="Poppins" panose="00000500000000000000" pitchFamily="2" charset="0"/>
                  <a:ea typeface="Segoe UI Historic" panose="020B0502040204020203" pitchFamily="34" charset="0"/>
                  <a:cs typeface="Poppins" panose="00000500000000000000" pitchFamily="2" charset="0"/>
                </a:rPr>
                <a:t>Devenez</a:t>
              </a:r>
            </a:p>
          </p:txBody>
        </p:sp>
      </p:grpSp>
      <p:sp>
        <p:nvSpPr>
          <p:cNvPr id="30" name="ZoneTexte 29">
            <a:extLst>
              <a:ext uri="{FF2B5EF4-FFF2-40B4-BE49-F238E27FC236}">
                <a16:creationId xmlns:a16="http://schemas.microsoft.com/office/drawing/2014/main" id="{55D4128C-54F6-F549-B8B8-FB6BA6831916}"/>
              </a:ext>
            </a:extLst>
          </p:cNvPr>
          <p:cNvSpPr txBox="1"/>
          <p:nvPr userDrawn="1"/>
        </p:nvSpPr>
        <p:spPr>
          <a:xfrm>
            <a:off x="4158947" y="4574801"/>
            <a:ext cx="3874106" cy="851515"/>
          </a:xfrm>
          <a:prstGeom prst="rect">
            <a:avLst/>
          </a:prstGeom>
          <a:noFill/>
        </p:spPr>
        <p:txBody>
          <a:bodyPr wrap="square" rtlCol="0">
            <a:spAutoFit/>
          </a:bodyPr>
          <a:lstStyle/>
          <a:p>
            <a:pPr algn="ctr">
              <a:lnSpc>
                <a:spcPts val="2000"/>
              </a:lnSpc>
            </a:pPr>
            <a:r>
              <a:rPr lang="fr-FR" sz="1400" b="0" i="0">
                <a:solidFill>
                  <a:schemeClr val="tx1"/>
                </a:solidFill>
                <a:latin typeface="Poppins" pitchFamily="2" charset="77"/>
                <a:cs typeface="Poppins" pitchFamily="2" charset="77"/>
              </a:rPr>
              <a:t>Conception, synthèse et caractérisation de matériaux innovants ou composés organiques complexes</a:t>
            </a:r>
          </a:p>
        </p:txBody>
      </p:sp>
      <p:sp>
        <p:nvSpPr>
          <p:cNvPr id="31" name="Rectangle 30">
            <a:extLst>
              <a:ext uri="{FF2B5EF4-FFF2-40B4-BE49-F238E27FC236}">
                <a16:creationId xmlns:a16="http://schemas.microsoft.com/office/drawing/2014/main" id="{989B2954-6A92-8946-B18D-C25549DAAF01}"/>
              </a:ext>
            </a:extLst>
          </p:cNvPr>
          <p:cNvSpPr/>
          <p:nvPr userDrawn="1"/>
        </p:nvSpPr>
        <p:spPr>
          <a:xfrm>
            <a:off x="5599677" y="4238325"/>
            <a:ext cx="973817" cy="50995"/>
          </a:xfrm>
          <a:prstGeom prst="rect">
            <a:avLst/>
          </a:prstGeom>
          <a:solidFill>
            <a:srgbClr val="BAA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Image 31">
            <a:extLst>
              <a:ext uri="{FF2B5EF4-FFF2-40B4-BE49-F238E27FC236}">
                <a16:creationId xmlns:a16="http://schemas.microsoft.com/office/drawing/2014/main" id="{EB6BD73E-0123-DC42-92AB-81ECED481141}"/>
              </a:ext>
            </a:extLst>
          </p:cNvPr>
          <p:cNvPicPr>
            <a:picLocks noChangeAspect="1"/>
          </p:cNvPicPr>
          <p:nvPr userDrawn="1"/>
        </p:nvPicPr>
        <p:blipFill>
          <a:blip r:embed="rId5"/>
          <a:stretch>
            <a:fillRect/>
          </a:stretch>
        </p:blipFill>
        <p:spPr>
          <a:xfrm>
            <a:off x="-458476" y="1014152"/>
            <a:ext cx="4292600" cy="4953000"/>
          </a:xfrm>
          <a:prstGeom prst="rect">
            <a:avLst/>
          </a:prstGeom>
        </p:spPr>
      </p:pic>
      <p:sp>
        <p:nvSpPr>
          <p:cNvPr id="14" name="ZoneTexte 13">
            <a:extLst>
              <a:ext uri="{FF2B5EF4-FFF2-40B4-BE49-F238E27FC236}">
                <a16:creationId xmlns:a16="http://schemas.microsoft.com/office/drawing/2014/main" id="{232FEB89-B42E-014D-B439-5C82C9051DB2}"/>
              </a:ext>
            </a:extLst>
          </p:cNvPr>
          <p:cNvSpPr txBox="1"/>
          <p:nvPr userDrawn="1"/>
        </p:nvSpPr>
        <p:spPr>
          <a:xfrm>
            <a:off x="3964573" y="5501901"/>
            <a:ext cx="4339054" cy="595035"/>
          </a:xfrm>
          <a:prstGeom prst="rect">
            <a:avLst/>
          </a:prstGeom>
          <a:noFill/>
        </p:spPr>
        <p:txBody>
          <a:bodyPr wrap="square" rtlCol="0">
            <a:spAutoFit/>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lang="fr-FR" sz="1400" b="1" i="0">
                <a:solidFill>
                  <a:schemeClr val="tx1">
                    <a:lumMod val="95000"/>
                    <a:lumOff val="5000"/>
                  </a:schemeClr>
                </a:solidFill>
                <a:latin typeface="Poppins SemiBold" pitchFamily="2" charset="77"/>
                <a:cs typeface="Poppins SemiBold" pitchFamily="2" charset="77"/>
              </a:rPr>
              <a:t>Statut étudiant et apprentissage</a:t>
            </a:r>
          </a:p>
          <a:p>
            <a:pPr marL="0" marR="0" lvl="0" indent="0" algn="ctr" defTabSz="914400" rtl="0" eaLnBrk="1" fontAlgn="auto" latinLnBrk="0" hangingPunct="1">
              <a:lnSpc>
                <a:spcPts val="2000"/>
              </a:lnSpc>
              <a:spcBef>
                <a:spcPts val="0"/>
              </a:spcBef>
              <a:spcAft>
                <a:spcPts val="0"/>
              </a:spcAft>
              <a:buClrTx/>
              <a:buSzTx/>
              <a:buFontTx/>
              <a:buNone/>
              <a:tabLst/>
              <a:defRPr/>
            </a:pPr>
            <a:r>
              <a:rPr lang="fr-FR" sz="1400" b="1" i="0">
                <a:solidFill>
                  <a:schemeClr val="tx1">
                    <a:lumMod val="95000"/>
                    <a:lumOff val="5000"/>
                  </a:schemeClr>
                </a:solidFill>
                <a:latin typeface="Poppins SemiBold" pitchFamily="2" charset="77"/>
                <a:cs typeface="Poppins SemiBold" pitchFamily="2" charset="77"/>
              </a:rPr>
              <a:t>Formation continue et VAE</a:t>
            </a:r>
          </a:p>
        </p:txBody>
      </p:sp>
    </p:spTree>
    <p:extLst>
      <p:ext uri="{BB962C8B-B14F-4D97-AF65-F5344CB8AC3E}">
        <p14:creationId xmlns:p14="http://schemas.microsoft.com/office/powerpoint/2010/main" val="2308341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En-tête accroche modifiabl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94A820E-8219-AB49-A97C-9DC72A8AB68F}"/>
              </a:ext>
            </a:extLst>
          </p:cNvPr>
          <p:cNvPicPr>
            <a:picLocks noChangeAspect="1"/>
          </p:cNvPicPr>
          <p:nvPr userDrawn="1"/>
        </p:nvPicPr>
        <p:blipFill>
          <a:blip r:embed="rId2"/>
          <a:stretch>
            <a:fillRect/>
          </a:stretch>
        </p:blipFill>
        <p:spPr>
          <a:xfrm>
            <a:off x="-9415" y="-21509"/>
            <a:ext cx="12192000" cy="1573161"/>
          </a:xfrm>
          <a:prstGeom prst="rect">
            <a:avLst/>
          </a:prstGeom>
        </p:spPr>
      </p:pic>
      <p:grpSp>
        <p:nvGrpSpPr>
          <p:cNvPr id="19" name="Groupe 18">
            <a:extLst>
              <a:ext uri="{FF2B5EF4-FFF2-40B4-BE49-F238E27FC236}">
                <a16:creationId xmlns:a16="http://schemas.microsoft.com/office/drawing/2014/main" id="{919D8041-486C-D745-B87A-83313C3A44E4}"/>
              </a:ext>
            </a:extLst>
          </p:cNvPr>
          <p:cNvGrpSpPr/>
          <p:nvPr userDrawn="1"/>
        </p:nvGrpSpPr>
        <p:grpSpPr>
          <a:xfrm>
            <a:off x="5219337" y="-21508"/>
            <a:ext cx="1753326" cy="1643431"/>
            <a:chOff x="5219337" y="-12799"/>
            <a:chExt cx="1753326" cy="1643431"/>
          </a:xfrm>
        </p:grpSpPr>
        <p:sp>
          <p:nvSpPr>
            <p:cNvPr id="23" name="Rectangle 22">
              <a:extLst>
                <a:ext uri="{FF2B5EF4-FFF2-40B4-BE49-F238E27FC236}">
                  <a16:creationId xmlns:a16="http://schemas.microsoft.com/office/drawing/2014/main" id="{97DC60E9-AE57-7743-BAB9-9EBDC2D7B63D}"/>
                </a:ext>
              </a:extLst>
            </p:cNvPr>
            <p:cNvSpPr/>
            <p:nvPr userDrawn="1"/>
          </p:nvSpPr>
          <p:spPr>
            <a:xfrm>
              <a:off x="5219337" y="-12799"/>
              <a:ext cx="1753326" cy="1623029"/>
            </a:xfrm>
            <a:prstGeom prst="rect">
              <a:avLst/>
            </a:prstGeom>
            <a:solidFill>
              <a:schemeClr val="bg1"/>
            </a:solidFill>
            <a:ln/>
            <a:effectLst>
              <a:outerShdw blurRad="419100" dist="63500" dir="5400000" sx="99000" sy="99000" algn="ctr" rotWithShape="0">
                <a:srgbClr val="000000">
                  <a:alpha val="10000"/>
                </a:srgb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effectLst>
                  <a:outerShdw blurRad="50800" dist="38100" dir="5400000" algn="t" rotWithShape="0">
                    <a:prstClr val="black">
                      <a:alpha val="40000"/>
                    </a:prstClr>
                  </a:outerShdw>
                </a:effectLst>
              </a:endParaRPr>
            </a:p>
          </p:txBody>
        </p:sp>
        <p:pic>
          <p:nvPicPr>
            <p:cNvPr id="48" name="Graphique 4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01076" y="48579"/>
              <a:ext cx="1424685" cy="1582053"/>
            </a:xfrm>
            <a:prstGeom prst="rect">
              <a:avLst/>
            </a:prstGeom>
          </p:spPr>
        </p:pic>
      </p:grpSp>
      <p:pic>
        <p:nvPicPr>
          <p:cNvPr id="11" name="Image 10">
            <a:extLst>
              <a:ext uri="{FF2B5EF4-FFF2-40B4-BE49-F238E27FC236}">
                <a16:creationId xmlns:a16="http://schemas.microsoft.com/office/drawing/2014/main" id="{136F5899-0B71-5C44-9754-24EFD93FFF88}"/>
              </a:ext>
            </a:extLst>
          </p:cNvPr>
          <p:cNvPicPr>
            <a:picLocks noChangeAspect="1"/>
          </p:cNvPicPr>
          <p:nvPr userDrawn="1"/>
        </p:nvPicPr>
        <p:blipFill>
          <a:blip r:embed="rId4"/>
          <a:stretch>
            <a:fillRect/>
          </a:stretch>
        </p:blipFill>
        <p:spPr>
          <a:xfrm>
            <a:off x="-567031" y="2105775"/>
            <a:ext cx="3886200" cy="3594100"/>
          </a:xfrm>
          <a:prstGeom prst="rect">
            <a:avLst/>
          </a:prstGeom>
        </p:spPr>
      </p:pic>
      <p:grpSp>
        <p:nvGrpSpPr>
          <p:cNvPr id="12" name="Groupe 11">
            <a:extLst>
              <a:ext uri="{FF2B5EF4-FFF2-40B4-BE49-F238E27FC236}">
                <a16:creationId xmlns:a16="http://schemas.microsoft.com/office/drawing/2014/main" id="{55B4CA35-28F5-2A42-B186-C1AD1BE987D3}"/>
              </a:ext>
            </a:extLst>
          </p:cNvPr>
          <p:cNvGrpSpPr/>
          <p:nvPr userDrawn="1"/>
        </p:nvGrpSpPr>
        <p:grpSpPr>
          <a:xfrm>
            <a:off x="3521805" y="2866036"/>
            <a:ext cx="5129562" cy="1264816"/>
            <a:chOff x="647248" y="3313553"/>
            <a:chExt cx="4136413" cy="1019928"/>
          </a:xfrm>
        </p:grpSpPr>
        <p:sp>
          <p:nvSpPr>
            <p:cNvPr id="13" name="Rectangle 12">
              <a:extLst>
                <a:ext uri="{FF2B5EF4-FFF2-40B4-BE49-F238E27FC236}">
                  <a16:creationId xmlns:a16="http://schemas.microsoft.com/office/drawing/2014/main" id="{8E3B1FE0-D9C1-7246-9E9B-1AC1BCBB9462}"/>
                </a:ext>
              </a:extLst>
            </p:cNvPr>
            <p:cNvSpPr/>
            <p:nvPr userDrawn="1"/>
          </p:nvSpPr>
          <p:spPr>
            <a:xfrm>
              <a:off x="2489045" y="3341742"/>
              <a:ext cx="2294616" cy="52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000" b="1" i="0" cap="all">
                  <a:solidFill>
                    <a:schemeClr val="tx1"/>
                  </a:solidFill>
                  <a:latin typeface="Poppins SemiBold" panose="00000700000000000000" pitchFamily="2" charset="0"/>
                  <a:ea typeface="Segoe UI Historic" panose="020B0502040204020203" pitchFamily="34" charset="0"/>
                  <a:cs typeface="Poppins SemiBold" panose="00000700000000000000" pitchFamily="2" charset="0"/>
                </a:rPr>
                <a:t>ingénieur</a:t>
              </a:r>
              <a:endParaRPr lang="fr-FR" sz="4000" b="1" i="0">
                <a:solidFill>
                  <a:schemeClr val="tx1"/>
                </a:solidFill>
                <a:latin typeface="Poppins SemiBold" panose="00000700000000000000" pitchFamily="2" charset="0"/>
                <a:ea typeface="Segoe UI Historic" panose="020B0502040204020203" pitchFamily="34" charset="0"/>
                <a:cs typeface="Poppins SemiBold" panose="00000700000000000000" pitchFamily="2" charset="0"/>
              </a:endParaRPr>
            </a:p>
          </p:txBody>
        </p:sp>
        <p:sp>
          <p:nvSpPr>
            <p:cNvPr id="14" name="Rectangle 13">
              <a:extLst>
                <a:ext uri="{FF2B5EF4-FFF2-40B4-BE49-F238E27FC236}">
                  <a16:creationId xmlns:a16="http://schemas.microsoft.com/office/drawing/2014/main" id="{0D353048-4C03-7D46-9966-7BA2928DC14E}"/>
                </a:ext>
              </a:extLst>
            </p:cNvPr>
            <p:cNvSpPr/>
            <p:nvPr userDrawn="1"/>
          </p:nvSpPr>
          <p:spPr>
            <a:xfrm>
              <a:off x="1152245" y="3810261"/>
              <a:ext cx="3556848" cy="523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2400" b="0" i="0">
                  <a:solidFill>
                    <a:schemeClr val="tx1">
                      <a:lumMod val="95000"/>
                      <a:lumOff val="5000"/>
                    </a:schemeClr>
                  </a:solidFill>
                  <a:latin typeface="Poppins" panose="00000500000000000000" pitchFamily="2" charset="0"/>
                  <a:ea typeface="Segoe UI Historic" panose="020B0502040204020203" pitchFamily="34" charset="0"/>
                  <a:cs typeface="Poppins" panose="00000500000000000000" pitchFamily="2" charset="0"/>
                </a:rPr>
                <a:t>en</a:t>
              </a:r>
              <a:r>
                <a:rPr lang="fr-FR" sz="3200" b="0" i="0">
                  <a:solidFill>
                    <a:srgbClr val="36C1C2"/>
                  </a:solidFill>
                  <a:latin typeface="Poppins" panose="00000500000000000000" pitchFamily="2" charset="0"/>
                  <a:ea typeface="Segoe UI Historic" panose="020B0502040204020203" pitchFamily="34" charset="0"/>
                  <a:cs typeface="Poppins" panose="00000500000000000000" pitchFamily="2" charset="0"/>
                </a:rPr>
                <a:t> </a:t>
              </a:r>
              <a:r>
                <a:rPr lang="fr-FR" sz="3600" b="0" i="0">
                  <a:solidFill>
                    <a:srgbClr val="DC943B"/>
                  </a:solidFill>
                  <a:latin typeface="Poppins" panose="00000500000000000000" pitchFamily="2" charset="0"/>
                  <a:ea typeface="Segoe UI Historic" panose="020B0502040204020203" pitchFamily="34" charset="0"/>
                  <a:cs typeface="Poppins" panose="00000500000000000000" pitchFamily="2" charset="0"/>
                </a:rPr>
                <a:t>Génie industriel</a:t>
              </a:r>
              <a:endParaRPr lang="fr-FR" sz="3200" b="0" i="0">
                <a:solidFill>
                  <a:srgbClr val="DC943B"/>
                </a:solidFill>
                <a:latin typeface="Poppins" panose="00000500000000000000" pitchFamily="2" charset="0"/>
                <a:ea typeface="Segoe UI Historic" panose="020B0502040204020203" pitchFamily="34" charset="0"/>
                <a:cs typeface="Poppins" panose="00000500000000000000" pitchFamily="2" charset="0"/>
              </a:endParaRPr>
            </a:p>
          </p:txBody>
        </p:sp>
        <p:sp>
          <p:nvSpPr>
            <p:cNvPr id="15" name="Rectangle 14">
              <a:extLst>
                <a:ext uri="{FF2B5EF4-FFF2-40B4-BE49-F238E27FC236}">
                  <a16:creationId xmlns:a16="http://schemas.microsoft.com/office/drawing/2014/main" id="{AF5C5F57-A89C-2440-B7F7-6D419DF48954}"/>
                </a:ext>
              </a:extLst>
            </p:cNvPr>
            <p:cNvSpPr/>
            <p:nvPr userDrawn="1"/>
          </p:nvSpPr>
          <p:spPr>
            <a:xfrm>
              <a:off x="647248" y="3313553"/>
              <a:ext cx="1908831" cy="5708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000" b="0" i="0">
                  <a:solidFill>
                    <a:schemeClr val="tx1"/>
                  </a:solidFill>
                  <a:latin typeface="Poppins" panose="00000500000000000000" pitchFamily="2" charset="0"/>
                  <a:ea typeface="Segoe UI Historic" panose="020B0502040204020203" pitchFamily="34" charset="0"/>
                  <a:cs typeface="Poppins" panose="00000500000000000000" pitchFamily="2" charset="0"/>
                </a:rPr>
                <a:t>Devenez</a:t>
              </a:r>
            </a:p>
          </p:txBody>
        </p:sp>
      </p:grpSp>
      <p:sp>
        <p:nvSpPr>
          <p:cNvPr id="17" name="ZoneTexte 16">
            <a:extLst>
              <a:ext uri="{FF2B5EF4-FFF2-40B4-BE49-F238E27FC236}">
                <a16:creationId xmlns:a16="http://schemas.microsoft.com/office/drawing/2014/main" id="{6B864B93-6216-1D41-B3F6-4D2C0DEA4CAF}"/>
              </a:ext>
            </a:extLst>
          </p:cNvPr>
          <p:cNvSpPr txBox="1"/>
          <p:nvPr userDrawn="1"/>
        </p:nvSpPr>
        <p:spPr>
          <a:xfrm>
            <a:off x="3673569" y="4701801"/>
            <a:ext cx="5088046" cy="338554"/>
          </a:xfrm>
          <a:prstGeom prst="rect">
            <a:avLst/>
          </a:prstGeom>
          <a:noFill/>
        </p:spPr>
        <p:txBody>
          <a:bodyPr wrap="square" rtlCol="0">
            <a:spAutoFit/>
          </a:bodyPr>
          <a:lstStyle/>
          <a:p>
            <a:pPr algn="ctr">
              <a:lnSpc>
                <a:spcPts val="2000"/>
              </a:lnSpc>
            </a:pPr>
            <a:r>
              <a:rPr lang="fr-FR" sz="1400" b="1" i="0">
                <a:solidFill>
                  <a:schemeClr val="tx1"/>
                </a:solidFill>
                <a:latin typeface="Poppins SemiBold" pitchFamily="2" charset="77"/>
                <a:cs typeface="Poppins SemiBold" pitchFamily="2" charset="77"/>
              </a:rPr>
              <a:t>Formation continue</a:t>
            </a:r>
          </a:p>
        </p:txBody>
      </p:sp>
      <p:sp>
        <p:nvSpPr>
          <p:cNvPr id="18" name="Rectangle 17">
            <a:extLst>
              <a:ext uri="{FF2B5EF4-FFF2-40B4-BE49-F238E27FC236}">
                <a16:creationId xmlns:a16="http://schemas.microsoft.com/office/drawing/2014/main" id="{89F6C12D-95F3-8143-AE16-FCEE31BA6E15}"/>
              </a:ext>
            </a:extLst>
          </p:cNvPr>
          <p:cNvSpPr/>
          <p:nvPr userDrawn="1"/>
        </p:nvSpPr>
        <p:spPr>
          <a:xfrm>
            <a:off x="5599677" y="4365325"/>
            <a:ext cx="973817" cy="50995"/>
          </a:xfrm>
          <a:prstGeom prst="rect">
            <a:avLst/>
          </a:prstGeom>
          <a:solidFill>
            <a:srgbClr val="DC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19">
            <a:extLst>
              <a:ext uri="{FF2B5EF4-FFF2-40B4-BE49-F238E27FC236}">
                <a16:creationId xmlns:a16="http://schemas.microsoft.com/office/drawing/2014/main" id="{0FFC95E6-48B7-084F-B393-4F505014E75F}"/>
              </a:ext>
            </a:extLst>
          </p:cNvPr>
          <p:cNvPicPr>
            <a:picLocks noChangeAspect="1"/>
          </p:cNvPicPr>
          <p:nvPr userDrawn="1"/>
        </p:nvPicPr>
        <p:blipFill>
          <a:blip r:embed="rId5"/>
          <a:stretch>
            <a:fillRect/>
          </a:stretch>
        </p:blipFill>
        <p:spPr>
          <a:xfrm>
            <a:off x="10839403" y="3902825"/>
            <a:ext cx="1955800" cy="1638300"/>
          </a:xfrm>
          <a:prstGeom prst="rect">
            <a:avLst/>
          </a:prstGeom>
        </p:spPr>
      </p:pic>
      <p:pic>
        <p:nvPicPr>
          <p:cNvPr id="4" name="Image 3">
            <a:extLst>
              <a:ext uri="{FF2B5EF4-FFF2-40B4-BE49-F238E27FC236}">
                <a16:creationId xmlns:a16="http://schemas.microsoft.com/office/drawing/2014/main" id="{698C5403-79DD-1D40-87DE-7A9E2C9AA15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685355" y="5680519"/>
            <a:ext cx="1140406" cy="950338"/>
          </a:xfrm>
          <a:prstGeom prst="rect">
            <a:avLst/>
          </a:prstGeom>
        </p:spPr>
      </p:pic>
    </p:spTree>
    <p:extLst>
      <p:ext uri="{BB962C8B-B14F-4D97-AF65-F5344CB8AC3E}">
        <p14:creationId xmlns:p14="http://schemas.microsoft.com/office/powerpoint/2010/main" val="35373953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e de section pour changer de parti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1D70EA-7346-1344-9945-B30601C690A4}"/>
              </a:ext>
            </a:extLst>
          </p:cNvPr>
          <p:cNvSpPr/>
          <p:nvPr userDrawn="1"/>
        </p:nvSpPr>
        <p:spPr>
          <a:xfrm>
            <a:off x="499621" y="-8709"/>
            <a:ext cx="11692380" cy="6756042"/>
          </a:xfrm>
          <a:prstGeom prst="rect">
            <a:avLst/>
          </a:prstGeom>
          <a:solidFill>
            <a:srgbClr val="7B9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Forme libre 2">
            <a:extLst>
              <a:ext uri="{FF2B5EF4-FFF2-40B4-BE49-F238E27FC236}">
                <a16:creationId xmlns:a16="http://schemas.microsoft.com/office/drawing/2014/main" id="{44B7CBD7-99C1-B946-A447-FA3EE0FCAB0C}"/>
              </a:ext>
            </a:extLst>
          </p:cNvPr>
          <p:cNvSpPr/>
          <p:nvPr userDrawn="1"/>
        </p:nvSpPr>
        <p:spPr>
          <a:xfrm>
            <a:off x="-1" y="-13426"/>
            <a:ext cx="7323906" cy="6776834"/>
          </a:xfrm>
          <a:custGeom>
            <a:avLst/>
            <a:gdLst>
              <a:gd name="connsiteX0" fmla="*/ 0 w 4666268"/>
              <a:gd name="connsiteY0" fmla="*/ 0 h 6938127"/>
              <a:gd name="connsiteX1" fmla="*/ 0 w 4666268"/>
              <a:gd name="connsiteY1" fmla="*/ 6938127 h 6938127"/>
              <a:gd name="connsiteX2" fmla="*/ 4666268 w 4666268"/>
              <a:gd name="connsiteY2" fmla="*/ 6938127 h 6938127"/>
              <a:gd name="connsiteX3" fmla="*/ 3733014 w 4666268"/>
              <a:gd name="connsiteY3" fmla="*/ 0 h 6938127"/>
              <a:gd name="connsiteX4" fmla="*/ 0 w 4666268"/>
              <a:gd name="connsiteY4" fmla="*/ 0 h 6938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6268" h="6938127">
                <a:moveTo>
                  <a:pt x="0" y="0"/>
                </a:moveTo>
                <a:lnTo>
                  <a:pt x="0" y="6938127"/>
                </a:lnTo>
                <a:lnTo>
                  <a:pt x="4666268" y="6938127"/>
                </a:lnTo>
                <a:lnTo>
                  <a:pt x="3733014" y="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 6"/>
          <p:cNvGrpSpPr/>
          <p:nvPr userDrawn="1"/>
        </p:nvGrpSpPr>
        <p:grpSpPr>
          <a:xfrm>
            <a:off x="0" y="6747333"/>
            <a:ext cx="12206513" cy="123371"/>
            <a:chOff x="-14514" y="6444343"/>
            <a:chExt cx="2185249" cy="413657"/>
          </a:xfrm>
        </p:grpSpPr>
        <p:sp>
          <p:nvSpPr>
            <p:cNvPr id="9" name="Rectangle 8"/>
            <p:cNvSpPr/>
            <p:nvPr/>
          </p:nvSpPr>
          <p:spPr>
            <a:xfrm>
              <a:off x="-14514" y="6444343"/>
              <a:ext cx="437050" cy="4136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22536" y="6444343"/>
              <a:ext cx="437050" cy="413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9585" y="6444343"/>
              <a:ext cx="437050" cy="41365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296635" y="6444343"/>
              <a:ext cx="437050" cy="4136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733685" y="6444343"/>
              <a:ext cx="437050" cy="4136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8" name="Graphique 4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8024" y="4902652"/>
            <a:ext cx="1045401" cy="1160874"/>
          </a:xfrm>
          <a:prstGeom prst="rect">
            <a:avLst/>
          </a:prstGeom>
        </p:spPr>
      </p:pic>
      <p:pic>
        <p:nvPicPr>
          <p:cNvPr id="5" name="Image 4">
            <a:extLst>
              <a:ext uri="{FF2B5EF4-FFF2-40B4-BE49-F238E27FC236}">
                <a16:creationId xmlns:a16="http://schemas.microsoft.com/office/drawing/2014/main" id="{1589C392-8923-7142-AC45-2AC6B6C2103A}"/>
              </a:ext>
            </a:extLst>
          </p:cNvPr>
          <p:cNvPicPr>
            <a:picLocks noChangeAspect="1"/>
          </p:cNvPicPr>
          <p:nvPr userDrawn="1"/>
        </p:nvPicPr>
        <p:blipFill>
          <a:blip r:embed="rId3"/>
          <a:stretch>
            <a:fillRect/>
          </a:stretch>
        </p:blipFill>
        <p:spPr>
          <a:xfrm>
            <a:off x="9000415" y="2835338"/>
            <a:ext cx="3665899" cy="3492766"/>
          </a:xfrm>
          <a:prstGeom prst="rect">
            <a:avLst/>
          </a:prstGeom>
        </p:spPr>
      </p:pic>
      <p:pic>
        <p:nvPicPr>
          <p:cNvPr id="6" name="Image 5">
            <a:extLst>
              <a:ext uri="{FF2B5EF4-FFF2-40B4-BE49-F238E27FC236}">
                <a16:creationId xmlns:a16="http://schemas.microsoft.com/office/drawing/2014/main" id="{80C351C1-3221-1F43-977D-6A44B119C83A}"/>
              </a:ext>
            </a:extLst>
          </p:cNvPr>
          <p:cNvPicPr>
            <a:picLocks noChangeAspect="1"/>
          </p:cNvPicPr>
          <p:nvPr userDrawn="1"/>
        </p:nvPicPr>
        <p:blipFill>
          <a:blip r:embed="rId4"/>
          <a:stretch>
            <a:fillRect/>
          </a:stretch>
        </p:blipFill>
        <p:spPr>
          <a:xfrm rot="9167959">
            <a:off x="7282106" y="-695889"/>
            <a:ext cx="2994515" cy="2429224"/>
          </a:xfrm>
          <a:prstGeom prst="rect">
            <a:avLst/>
          </a:prstGeom>
        </p:spPr>
      </p:pic>
      <p:sp>
        <p:nvSpPr>
          <p:cNvPr id="14" name="Espace réservé du texte 3">
            <a:extLst>
              <a:ext uri="{FF2B5EF4-FFF2-40B4-BE49-F238E27FC236}">
                <a16:creationId xmlns:a16="http://schemas.microsoft.com/office/drawing/2014/main" id="{4D7613EA-580D-CB49-8681-735E8D882B4D}"/>
              </a:ext>
            </a:extLst>
          </p:cNvPr>
          <p:cNvSpPr>
            <a:spLocks noGrp="1"/>
          </p:cNvSpPr>
          <p:nvPr>
            <p:ph type="body" sz="quarter" idx="11" hasCustomPrompt="1"/>
          </p:nvPr>
        </p:nvSpPr>
        <p:spPr>
          <a:xfrm>
            <a:off x="924233" y="2229062"/>
            <a:ext cx="3332379" cy="494398"/>
          </a:xfrm>
          <a:prstGeom prst="rect">
            <a:avLst/>
          </a:prstGeom>
        </p:spPr>
        <p:txBody>
          <a:bodyPr/>
          <a:lstStyle>
            <a:lvl1pPr algn="l">
              <a:defRPr sz="2800" b="1" i="0">
                <a:latin typeface="Poppins" pitchFamily="2" charset="77"/>
                <a:cs typeface="Poppins" pitchFamily="2" charset="77"/>
              </a:defRPr>
            </a:lvl1pPr>
          </a:lstStyle>
          <a:p>
            <a:r>
              <a:rPr lang="fr-FR"/>
              <a:t>Titre niveau 1</a:t>
            </a:r>
          </a:p>
        </p:txBody>
      </p:sp>
      <p:sp>
        <p:nvSpPr>
          <p:cNvPr id="19" name="Sous-titre 2">
            <a:extLst>
              <a:ext uri="{FF2B5EF4-FFF2-40B4-BE49-F238E27FC236}">
                <a16:creationId xmlns:a16="http://schemas.microsoft.com/office/drawing/2014/main" id="{38F4A88D-B49F-7F42-837C-71D9C32F7E22}"/>
              </a:ext>
            </a:extLst>
          </p:cNvPr>
          <p:cNvSpPr>
            <a:spLocks noGrp="1"/>
          </p:cNvSpPr>
          <p:nvPr>
            <p:ph type="subTitle" idx="1" hasCustomPrompt="1"/>
          </p:nvPr>
        </p:nvSpPr>
        <p:spPr>
          <a:xfrm>
            <a:off x="924233" y="1889585"/>
            <a:ext cx="3261192" cy="304258"/>
          </a:xfrm>
          <a:prstGeom prst="rect">
            <a:avLst/>
          </a:prstGeom>
        </p:spPr>
        <p:txBody>
          <a:bodyPr/>
          <a:lstStyle>
            <a:lvl1pPr marL="0" indent="0" algn="l">
              <a:buNone/>
              <a:defRPr sz="1600" b="0" i="0">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Catégorie / nom chapitre</a:t>
            </a:r>
          </a:p>
        </p:txBody>
      </p:sp>
      <p:sp>
        <p:nvSpPr>
          <p:cNvPr id="20" name="Rectangle 19">
            <a:extLst>
              <a:ext uri="{FF2B5EF4-FFF2-40B4-BE49-F238E27FC236}">
                <a16:creationId xmlns:a16="http://schemas.microsoft.com/office/drawing/2014/main" id="{B96E959C-F3B2-4343-A031-9D7A922B19D7}"/>
              </a:ext>
            </a:extLst>
          </p:cNvPr>
          <p:cNvSpPr/>
          <p:nvPr userDrawn="1"/>
        </p:nvSpPr>
        <p:spPr>
          <a:xfrm>
            <a:off x="1043177" y="2936731"/>
            <a:ext cx="973817" cy="50995"/>
          </a:xfrm>
          <a:prstGeom prst="rect">
            <a:avLst/>
          </a:prstGeom>
          <a:solidFill>
            <a:srgbClr val="7B9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space réservé du texte 28">
            <a:extLst>
              <a:ext uri="{FF2B5EF4-FFF2-40B4-BE49-F238E27FC236}">
                <a16:creationId xmlns:a16="http://schemas.microsoft.com/office/drawing/2014/main" id="{B9E6AC9B-CCBB-E744-ACDA-7B6094FD905D}"/>
              </a:ext>
            </a:extLst>
          </p:cNvPr>
          <p:cNvSpPr>
            <a:spLocks noGrp="1"/>
          </p:cNvSpPr>
          <p:nvPr>
            <p:ph type="body" sz="quarter" idx="12" hasCustomPrompt="1"/>
          </p:nvPr>
        </p:nvSpPr>
        <p:spPr>
          <a:xfrm>
            <a:off x="924233" y="3181768"/>
            <a:ext cx="3368443" cy="2957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0">
                <a:latin typeface="Poppins Medium" pitchFamily="2" charset="77"/>
                <a:cs typeface="Poppins Medium" pitchFamily="2" charset="77"/>
              </a:defRPr>
            </a:lvl1pPr>
          </a:lstStyle>
          <a:p>
            <a:r>
              <a:rPr lang="fr-FR"/>
              <a:t>Sous titre</a:t>
            </a:r>
          </a:p>
        </p:txBody>
      </p:sp>
      <p:sp>
        <p:nvSpPr>
          <p:cNvPr id="32" name="Espace réservé du texte 31">
            <a:extLst>
              <a:ext uri="{FF2B5EF4-FFF2-40B4-BE49-F238E27FC236}">
                <a16:creationId xmlns:a16="http://schemas.microsoft.com/office/drawing/2014/main" id="{D1F79529-F222-BF48-91AC-B9F14502D7DE}"/>
              </a:ext>
            </a:extLst>
          </p:cNvPr>
          <p:cNvSpPr>
            <a:spLocks noGrp="1"/>
          </p:cNvSpPr>
          <p:nvPr>
            <p:ph type="body" sz="quarter" idx="13" hasCustomPrompt="1"/>
          </p:nvPr>
        </p:nvSpPr>
        <p:spPr>
          <a:xfrm>
            <a:off x="924232" y="3492430"/>
            <a:ext cx="3368443" cy="880605"/>
          </a:xfrm>
          <a:prstGeom prst="rect">
            <a:avLst/>
          </a:prstGeom>
        </p:spPr>
        <p:txBody>
          <a:bodyPr/>
          <a:lstStyle>
            <a:lvl1pPr>
              <a:defRPr sz="1200" b="0" i="0">
                <a:latin typeface="Poppins" pitchFamily="2" charset="77"/>
                <a:cs typeface="Poppins" pitchFamily="2" charset="77"/>
              </a:defRPr>
            </a:lvl1pPr>
          </a:lstStyle>
          <a:p>
            <a:r>
              <a:rPr lang="fr-FR" sz="1200" b="0"/>
              <a:t>Information complémentaire</a:t>
            </a:r>
          </a:p>
        </p:txBody>
      </p:sp>
    </p:spTree>
    <p:extLst>
      <p:ext uri="{BB962C8B-B14F-4D97-AF65-F5344CB8AC3E}">
        <p14:creationId xmlns:p14="http://schemas.microsoft.com/office/powerpoint/2010/main" val="35478280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pport de cours">
    <p:spTree>
      <p:nvGrpSpPr>
        <p:cNvPr id="1" name=""/>
        <p:cNvGrpSpPr/>
        <p:nvPr/>
      </p:nvGrpSpPr>
      <p:grpSpPr>
        <a:xfrm>
          <a:off x="0" y="0"/>
          <a:ext cx="0" cy="0"/>
          <a:chOff x="0" y="0"/>
          <a:chExt cx="0" cy="0"/>
        </a:xfrm>
      </p:grpSpPr>
      <p:pic>
        <p:nvPicPr>
          <p:cNvPr id="2" name="Graphique 47">
            <a:extLst>
              <a:ext uri="{FF2B5EF4-FFF2-40B4-BE49-F238E27FC236}">
                <a16:creationId xmlns:a16="http://schemas.microsoft.com/office/drawing/2014/main" id="{9842EB85-0DB3-8748-897A-D342D7A2F1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05803" y="124691"/>
            <a:ext cx="948663" cy="1053451"/>
          </a:xfrm>
          <a:prstGeom prst="rect">
            <a:avLst/>
          </a:prstGeom>
        </p:spPr>
      </p:pic>
      <p:sp>
        <p:nvSpPr>
          <p:cNvPr id="4" name="Rectangle 3">
            <a:extLst>
              <a:ext uri="{FF2B5EF4-FFF2-40B4-BE49-F238E27FC236}">
                <a16:creationId xmlns:a16="http://schemas.microsoft.com/office/drawing/2014/main" id="{6CEABABF-3A85-C34E-9824-774D5EA9CCA6}"/>
              </a:ext>
            </a:extLst>
          </p:cNvPr>
          <p:cNvSpPr/>
          <p:nvPr userDrawn="1"/>
        </p:nvSpPr>
        <p:spPr>
          <a:xfrm>
            <a:off x="934495" y="1022428"/>
            <a:ext cx="973817" cy="50995"/>
          </a:xfrm>
          <a:prstGeom prst="rect">
            <a:avLst/>
          </a:prstGeom>
          <a:solidFill>
            <a:srgbClr val="7B9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5">
            <a:extLst>
              <a:ext uri="{FF2B5EF4-FFF2-40B4-BE49-F238E27FC236}">
                <a16:creationId xmlns:a16="http://schemas.microsoft.com/office/drawing/2014/main" id="{2F0BC8A5-03AF-8D4B-9143-0E377BBE3B2B}"/>
              </a:ext>
            </a:extLst>
          </p:cNvPr>
          <p:cNvSpPr>
            <a:spLocks noGrp="1"/>
          </p:cNvSpPr>
          <p:nvPr>
            <p:ph type="body" sz="quarter" idx="10" hasCustomPrompt="1"/>
          </p:nvPr>
        </p:nvSpPr>
        <p:spPr>
          <a:xfrm>
            <a:off x="820113" y="503590"/>
            <a:ext cx="5338512" cy="387350"/>
          </a:xfrm>
          <a:prstGeom prst="rect">
            <a:avLst/>
          </a:prstGeom>
        </p:spPr>
        <p:txBody>
          <a:bodyPr/>
          <a:lstStyle>
            <a:lvl1pPr>
              <a:defRPr sz="2200" b="1" i="0">
                <a:latin typeface="Poppins SemiBold" pitchFamily="2" charset="77"/>
                <a:cs typeface="Poppins SemiBold" pitchFamily="2" charset="77"/>
              </a:defRPr>
            </a:lvl1pPr>
          </a:lstStyle>
          <a:p>
            <a:r>
              <a:rPr lang="fr-FR" sz="2200" b="1">
                <a:solidFill>
                  <a:srgbClr val="151730"/>
                </a:solidFill>
                <a:latin typeface="Poppins SemiBold" pitchFamily="2" charset="77"/>
                <a:cs typeface="Poppins SemiBold" pitchFamily="2" charset="77"/>
              </a:rPr>
              <a:t>Slide support de cours</a:t>
            </a:r>
          </a:p>
        </p:txBody>
      </p:sp>
      <p:sp>
        <p:nvSpPr>
          <p:cNvPr id="14" name="Rectangle 13">
            <a:extLst>
              <a:ext uri="{FF2B5EF4-FFF2-40B4-BE49-F238E27FC236}">
                <a16:creationId xmlns:a16="http://schemas.microsoft.com/office/drawing/2014/main" id="{30DDB79B-B45B-0B4D-AA70-459B73E2CB93}"/>
              </a:ext>
            </a:extLst>
          </p:cNvPr>
          <p:cNvSpPr/>
          <p:nvPr userDrawn="1"/>
        </p:nvSpPr>
        <p:spPr>
          <a:xfrm>
            <a:off x="5554693" y="1439369"/>
            <a:ext cx="45719" cy="442027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5">
            <a:extLst>
              <a:ext uri="{FF2B5EF4-FFF2-40B4-BE49-F238E27FC236}">
                <a16:creationId xmlns:a16="http://schemas.microsoft.com/office/drawing/2014/main" id="{CD0F1408-172B-0E4D-A472-3878F571C1D8}"/>
              </a:ext>
            </a:extLst>
          </p:cNvPr>
          <p:cNvSpPr>
            <a:spLocks noGrp="1"/>
          </p:cNvSpPr>
          <p:nvPr>
            <p:ph type="body" sz="quarter" idx="11" hasCustomPrompt="1"/>
          </p:nvPr>
        </p:nvSpPr>
        <p:spPr>
          <a:xfrm>
            <a:off x="934495" y="1439369"/>
            <a:ext cx="4190398" cy="4188798"/>
          </a:xfrm>
          <a:prstGeom prst="rect">
            <a:avLst/>
          </a:prstGeom>
        </p:spPr>
        <p:txBody>
          <a:bodyPr/>
          <a:lstStyle>
            <a:lvl1pPr marL="0" marR="0" indent="0" algn="just" defTabSz="914400" rtl="0" eaLnBrk="1" fontAlgn="auto" latinLnBrk="0" hangingPunct="1">
              <a:lnSpc>
                <a:spcPts val="1600"/>
              </a:lnSpc>
              <a:spcBef>
                <a:spcPts val="1000"/>
              </a:spcBef>
              <a:spcAft>
                <a:spcPts val="0"/>
              </a:spcAft>
              <a:buClrTx/>
              <a:buSzTx/>
              <a:buFont typeface="Arial" panose="020B0604020202020204" pitchFamily="34" charset="0"/>
              <a:buNone/>
              <a:tabLst/>
              <a:defRPr sz="1200" b="0" i="0">
                <a:latin typeface="Poppins" pitchFamily="2" charset="77"/>
                <a:cs typeface="Poppins" pitchFamily="2" charset="77"/>
              </a:defRPr>
            </a:lvl1pPr>
          </a:lstStyle>
          <a:p>
            <a:pPr marL="0" marR="0" lvl="0" indent="0" algn="just" defTabSz="914400" rtl="0" eaLnBrk="1" fontAlgn="auto" latinLnBrk="0" hangingPunct="1">
              <a:lnSpc>
                <a:spcPts val="1600"/>
              </a:lnSpc>
              <a:spcBef>
                <a:spcPts val="1000"/>
              </a:spcBef>
              <a:spcAft>
                <a:spcPts val="0"/>
              </a:spcAft>
              <a:buClrTx/>
              <a:buSzTx/>
              <a:buFont typeface="Arial" panose="020B0604020202020204" pitchFamily="34" charset="0"/>
              <a:buNone/>
              <a:tabLst/>
              <a:defRPr/>
            </a:pPr>
            <a:r>
              <a:rPr lang="fr-FR" sz="1200" b="1" err="1">
                <a:latin typeface="Poppins SemiBold" pitchFamily="2" charset="77"/>
                <a:cs typeface="Poppins SemiBold" pitchFamily="2" charset="77"/>
              </a:rPr>
              <a:t>Nulla</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facilisi</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Praesent</a:t>
            </a:r>
            <a:r>
              <a:rPr lang="fr-FR" sz="1200" b="1">
                <a:latin typeface="Poppins SemiBold" pitchFamily="2" charset="77"/>
                <a:cs typeface="Poppins SemiBold" pitchFamily="2" charset="77"/>
              </a:rPr>
              <a:t> at </a:t>
            </a:r>
            <a:r>
              <a:rPr lang="fr-FR" sz="1200" b="1" err="1">
                <a:latin typeface="Poppins SemiBold" pitchFamily="2" charset="77"/>
                <a:cs typeface="Poppins SemiBold" pitchFamily="2" charset="77"/>
              </a:rPr>
              <a:t>dapibus</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mauris</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Phasellus</a:t>
            </a:r>
            <a:r>
              <a:rPr lang="fr-FR" sz="1200" b="1">
                <a:latin typeface="Poppins SemiBold" pitchFamily="2" charset="77"/>
                <a:cs typeface="Poppins SemiBold" pitchFamily="2" charset="77"/>
              </a:rPr>
              <a:t> eu </a:t>
            </a:r>
            <a:r>
              <a:rPr lang="fr-FR" sz="1200" b="1" err="1">
                <a:latin typeface="Poppins SemiBold" pitchFamily="2" charset="77"/>
                <a:cs typeface="Poppins SemiBold" pitchFamily="2" charset="77"/>
              </a:rPr>
              <a:t>dui</a:t>
            </a:r>
            <a:r>
              <a:rPr lang="fr-FR" sz="1200" b="1">
                <a:latin typeface="Poppins SemiBold" pitchFamily="2" charset="77"/>
                <a:cs typeface="Poppins SemiBold" pitchFamily="2" charset="77"/>
              </a:rPr>
              <a:t> nec </a:t>
            </a:r>
            <a:r>
              <a:rPr lang="fr-FR" sz="1200" b="1" err="1">
                <a:latin typeface="Poppins SemiBold" pitchFamily="2" charset="77"/>
                <a:cs typeface="Poppins SemiBold" pitchFamily="2" charset="77"/>
              </a:rPr>
              <a:t>urna</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tempor</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congue</a:t>
            </a:r>
            <a:r>
              <a:rPr lang="fr-FR" sz="1200" b="1">
                <a:latin typeface="Poppins SemiBold" pitchFamily="2" charset="77"/>
                <a:cs typeface="Poppins SemiBold" pitchFamily="2" charset="77"/>
              </a:rPr>
              <a:t> eu </a:t>
            </a:r>
            <a:r>
              <a:rPr lang="fr-FR" sz="1200" b="1" err="1">
                <a:latin typeface="Poppins SemiBold" pitchFamily="2" charset="77"/>
                <a:cs typeface="Poppins SemiBold" pitchFamily="2" charset="77"/>
              </a:rPr>
              <a:t>quis</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nisl</a:t>
            </a:r>
            <a:r>
              <a:rPr lang="fr-FR" sz="1200" b="1">
                <a:latin typeface="Poppins SemiBold" pitchFamily="2" charset="77"/>
                <a:cs typeface="Poppins SemiBold" pitchFamily="2" charset="77"/>
              </a:rPr>
              <a:t>. Sed </a:t>
            </a:r>
            <a:r>
              <a:rPr lang="fr-FR" sz="1200" b="1" err="1">
                <a:latin typeface="Poppins SemiBold" pitchFamily="2" charset="77"/>
                <a:cs typeface="Poppins SemiBold" pitchFamily="2" charset="77"/>
              </a:rPr>
              <a:t>vel</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ipsum</a:t>
            </a:r>
            <a:r>
              <a:rPr lang="fr-FR" sz="1200" b="1">
                <a:latin typeface="Poppins SemiBold" pitchFamily="2" charset="77"/>
                <a:cs typeface="Poppins SemiBold" pitchFamily="2" charset="77"/>
              </a:rPr>
              <a:t> eu </a:t>
            </a:r>
            <a:r>
              <a:rPr lang="fr-FR" sz="1200" b="1" err="1">
                <a:latin typeface="Poppins SemiBold" pitchFamily="2" charset="77"/>
                <a:cs typeface="Poppins SemiBold" pitchFamily="2" charset="77"/>
              </a:rPr>
              <a:t>nisi</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viverra</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lobortis</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sed</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eget</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sapien</a:t>
            </a:r>
            <a:r>
              <a:rPr lang="fr-FR" sz="1200" b="1">
                <a:latin typeface="Poppins SemiBold" pitchFamily="2" charset="77"/>
                <a:cs typeface="Poppins SemiBold" pitchFamily="2" charset="77"/>
              </a:rPr>
              <a:t>.</a:t>
            </a:r>
          </a:p>
          <a:p>
            <a:pPr marL="0" marR="0" lvl="0" indent="0" algn="just" defTabSz="914400" rtl="0" eaLnBrk="1" fontAlgn="auto" latinLnBrk="0" hangingPunct="1">
              <a:lnSpc>
                <a:spcPts val="1600"/>
              </a:lnSpc>
              <a:spcBef>
                <a:spcPts val="1000"/>
              </a:spcBef>
              <a:spcAft>
                <a:spcPts val="0"/>
              </a:spcAft>
              <a:buClrTx/>
              <a:buSzTx/>
              <a:buFont typeface="Arial" panose="020B0604020202020204" pitchFamily="34" charset="0"/>
              <a:buNone/>
              <a:tabLst/>
              <a:defRPr/>
            </a:pPr>
            <a:endParaRPr lang="fr-FR" sz="1200">
              <a:latin typeface="Poppins" pitchFamily="2" charset="77"/>
              <a:cs typeface="Poppins" pitchFamily="2" charset="77"/>
            </a:endParaRPr>
          </a:p>
          <a:p>
            <a:pPr indent="0" algn="just">
              <a:lnSpc>
                <a:spcPts val="1600"/>
              </a:lnSpc>
              <a:buNone/>
            </a:pPr>
            <a:r>
              <a:rPr lang="fr-FR" sz="1200" err="1">
                <a:latin typeface="Poppins" pitchFamily="2" charset="77"/>
                <a:cs typeface="Poppins" pitchFamily="2" charset="77"/>
              </a:rPr>
              <a:t>Lorem</a:t>
            </a:r>
            <a:r>
              <a:rPr lang="fr-FR" sz="1200">
                <a:latin typeface="Poppins" pitchFamily="2" charset="77"/>
                <a:cs typeface="Poppins" pitchFamily="2" charset="77"/>
              </a:rPr>
              <a:t> </a:t>
            </a:r>
            <a:r>
              <a:rPr lang="fr-FR" sz="1200" err="1">
                <a:latin typeface="Poppins" pitchFamily="2" charset="77"/>
                <a:cs typeface="Poppins" pitchFamily="2" charset="77"/>
              </a:rPr>
              <a:t>ipsum</a:t>
            </a:r>
            <a:r>
              <a:rPr lang="fr-FR" sz="1200">
                <a:latin typeface="Poppins" pitchFamily="2" charset="77"/>
                <a:cs typeface="Poppins" pitchFamily="2" charset="77"/>
              </a:rPr>
              <a:t> </a:t>
            </a:r>
            <a:r>
              <a:rPr lang="fr-FR" sz="1200" err="1">
                <a:latin typeface="Poppins" pitchFamily="2" charset="77"/>
                <a:cs typeface="Poppins" pitchFamily="2" charset="77"/>
              </a:rPr>
              <a:t>dolor</a:t>
            </a:r>
            <a:r>
              <a:rPr lang="fr-FR" sz="1200">
                <a:latin typeface="Poppins" pitchFamily="2" charset="77"/>
                <a:cs typeface="Poppins" pitchFamily="2" charset="77"/>
              </a:rPr>
              <a:t> </a:t>
            </a:r>
            <a:r>
              <a:rPr lang="fr-FR" sz="1200" err="1">
                <a:latin typeface="Poppins" pitchFamily="2" charset="77"/>
                <a:cs typeface="Poppins" pitchFamily="2" charset="77"/>
              </a:rPr>
              <a:t>sit</a:t>
            </a:r>
            <a:r>
              <a:rPr lang="fr-FR" sz="1200">
                <a:latin typeface="Poppins" pitchFamily="2" charset="77"/>
                <a:cs typeface="Poppins" pitchFamily="2" charset="77"/>
              </a:rPr>
              <a:t> </a:t>
            </a:r>
            <a:r>
              <a:rPr lang="fr-FR" sz="1200" err="1">
                <a:latin typeface="Poppins" pitchFamily="2" charset="77"/>
                <a:cs typeface="Poppins" pitchFamily="2" charset="77"/>
              </a:rPr>
              <a:t>amet</a:t>
            </a:r>
            <a:r>
              <a:rPr lang="fr-FR" sz="1200">
                <a:latin typeface="Poppins" pitchFamily="2" charset="77"/>
                <a:cs typeface="Poppins" pitchFamily="2" charset="77"/>
              </a:rPr>
              <a:t>, </a:t>
            </a:r>
            <a:r>
              <a:rPr lang="fr-FR" sz="1200" err="1">
                <a:latin typeface="Poppins" pitchFamily="2" charset="77"/>
                <a:cs typeface="Poppins" pitchFamily="2" charset="77"/>
              </a:rPr>
              <a:t>consectetur</a:t>
            </a:r>
            <a:r>
              <a:rPr lang="fr-FR" sz="1200">
                <a:latin typeface="Poppins" pitchFamily="2" charset="77"/>
                <a:cs typeface="Poppins" pitchFamily="2" charset="77"/>
              </a:rPr>
              <a:t> </a:t>
            </a:r>
            <a:r>
              <a:rPr lang="fr-FR" sz="1200" err="1">
                <a:latin typeface="Poppins" pitchFamily="2" charset="77"/>
                <a:cs typeface="Poppins" pitchFamily="2" charset="77"/>
              </a:rPr>
              <a:t>adipiscing</a:t>
            </a:r>
            <a:r>
              <a:rPr lang="fr-FR" sz="1200">
                <a:latin typeface="Poppins" pitchFamily="2" charset="77"/>
                <a:cs typeface="Poppins" pitchFamily="2" charset="77"/>
              </a:rPr>
              <a:t> </a:t>
            </a:r>
            <a:r>
              <a:rPr lang="fr-FR" sz="1200" err="1">
                <a:latin typeface="Poppins" pitchFamily="2" charset="77"/>
                <a:cs typeface="Poppins" pitchFamily="2" charset="77"/>
              </a:rPr>
              <a:t>elit</a:t>
            </a:r>
            <a:r>
              <a:rPr lang="fr-FR" sz="1200">
                <a:latin typeface="Poppins" pitchFamily="2" charset="77"/>
                <a:cs typeface="Poppins" pitchFamily="2" charset="77"/>
              </a:rPr>
              <a:t>. </a:t>
            </a:r>
            <a:r>
              <a:rPr lang="fr-FR" sz="1200" err="1">
                <a:latin typeface="Poppins" pitchFamily="2" charset="77"/>
                <a:cs typeface="Poppins" pitchFamily="2" charset="77"/>
              </a:rPr>
              <a:t>Proin</a:t>
            </a:r>
            <a:r>
              <a:rPr lang="fr-FR" sz="1200">
                <a:latin typeface="Poppins" pitchFamily="2" charset="77"/>
                <a:cs typeface="Poppins" pitchFamily="2" charset="77"/>
              </a:rPr>
              <a:t> </a:t>
            </a:r>
            <a:r>
              <a:rPr lang="fr-FR" sz="1200" err="1">
                <a:latin typeface="Poppins" pitchFamily="2" charset="77"/>
                <a:cs typeface="Poppins" pitchFamily="2" charset="77"/>
              </a:rPr>
              <a:t>viverra</a:t>
            </a:r>
            <a:r>
              <a:rPr lang="fr-FR" sz="1200">
                <a:latin typeface="Poppins" pitchFamily="2" charset="77"/>
                <a:cs typeface="Poppins" pitchFamily="2" charset="77"/>
              </a:rPr>
              <a:t> </a:t>
            </a:r>
            <a:r>
              <a:rPr lang="fr-FR" sz="1200" err="1">
                <a:latin typeface="Poppins" pitchFamily="2" charset="77"/>
                <a:cs typeface="Poppins" pitchFamily="2" charset="77"/>
              </a:rPr>
              <a:t>sapien</a:t>
            </a:r>
            <a:r>
              <a:rPr lang="fr-FR" sz="1200">
                <a:latin typeface="Poppins" pitchFamily="2" charset="77"/>
                <a:cs typeface="Poppins" pitchFamily="2" charset="77"/>
              </a:rPr>
              <a:t> non massa </a:t>
            </a:r>
            <a:r>
              <a:rPr lang="fr-FR" sz="1200" err="1">
                <a:latin typeface="Poppins" pitchFamily="2" charset="77"/>
                <a:cs typeface="Poppins" pitchFamily="2" charset="77"/>
              </a:rPr>
              <a:t>finibus</a:t>
            </a:r>
            <a:r>
              <a:rPr lang="fr-FR" sz="1200">
                <a:latin typeface="Poppins" pitchFamily="2" charset="77"/>
                <a:cs typeface="Poppins" pitchFamily="2" charset="77"/>
              </a:rPr>
              <a:t>, vitae </a:t>
            </a:r>
            <a:r>
              <a:rPr lang="fr-FR" sz="1200" err="1">
                <a:latin typeface="Poppins" pitchFamily="2" charset="77"/>
                <a:cs typeface="Poppins" pitchFamily="2" charset="77"/>
              </a:rPr>
              <a:t>sollicitudin</a:t>
            </a:r>
            <a:r>
              <a:rPr lang="fr-FR" sz="1200">
                <a:latin typeface="Poppins" pitchFamily="2" charset="77"/>
                <a:cs typeface="Poppins" pitchFamily="2" charset="77"/>
              </a:rPr>
              <a:t> </a:t>
            </a:r>
            <a:r>
              <a:rPr lang="fr-FR" sz="1200" err="1">
                <a:latin typeface="Poppins" pitchFamily="2" charset="77"/>
                <a:cs typeface="Poppins" pitchFamily="2" charset="77"/>
              </a:rPr>
              <a:t>ligula</a:t>
            </a:r>
            <a:r>
              <a:rPr lang="fr-FR" sz="1200">
                <a:latin typeface="Poppins" pitchFamily="2" charset="77"/>
                <a:cs typeface="Poppins" pitchFamily="2" charset="77"/>
              </a:rPr>
              <a:t> </a:t>
            </a:r>
            <a:r>
              <a:rPr lang="fr-FR" sz="1200" err="1">
                <a:latin typeface="Poppins" pitchFamily="2" charset="77"/>
                <a:cs typeface="Poppins" pitchFamily="2" charset="77"/>
              </a:rPr>
              <a:t>vestibulum</a:t>
            </a:r>
            <a:r>
              <a:rPr lang="fr-FR" sz="1200">
                <a:latin typeface="Poppins" pitchFamily="2" charset="77"/>
                <a:cs typeface="Poppins" pitchFamily="2" charset="77"/>
              </a:rPr>
              <a:t>. </a:t>
            </a:r>
            <a:r>
              <a:rPr lang="fr-FR" sz="1200" err="1">
                <a:latin typeface="Poppins" pitchFamily="2" charset="77"/>
                <a:cs typeface="Poppins" pitchFamily="2" charset="77"/>
              </a:rPr>
              <a:t>Pellentesque</a:t>
            </a:r>
            <a:r>
              <a:rPr lang="fr-FR" sz="1200">
                <a:latin typeface="Poppins" pitchFamily="2" charset="77"/>
                <a:cs typeface="Poppins" pitchFamily="2" charset="77"/>
              </a:rPr>
              <a:t> </a:t>
            </a:r>
            <a:r>
              <a:rPr lang="fr-FR" sz="1200" err="1">
                <a:latin typeface="Poppins" pitchFamily="2" charset="77"/>
                <a:cs typeface="Poppins" pitchFamily="2" charset="77"/>
              </a:rPr>
              <a:t>pellentesque</a:t>
            </a:r>
            <a:r>
              <a:rPr lang="fr-FR" sz="1200">
                <a:latin typeface="Poppins" pitchFamily="2" charset="77"/>
                <a:cs typeface="Poppins" pitchFamily="2" charset="77"/>
              </a:rPr>
              <a:t> </a:t>
            </a:r>
            <a:r>
              <a:rPr lang="fr-FR" sz="1200" err="1">
                <a:latin typeface="Poppins" pitchFamily="2" charset="77"/>
                <a:cs typeface="Poppins" pitchFamily="2" charset="77"/>
              </a:rPr>
              <a:t>augue</a:t>
            </a:r>
            <a:r>
              <a:rPr lang="fr-FR" sz="1200">
                <a:latin typeface="Poppins" pitchFamily="2" charset="77"/>
                <a:cs typeface="Poppins" pitchFamily="2" charset="77"/>
              </a:rPr>
              <a:t> nec </a:t>
            </a:r>
            <a:r>
              <a:rPr lang="fr-FR" sz="1200" err="1">
                <a:latin typeface="Poppins" pitchFamily="2" charset="77"/>
                <a:cs typeface="Poppins" pitchFamily="2" charset="77"/>
              </a:rPr>
              <a:t>finibus</a:t>
            </a:r>
            <a:r>
              <a:rPr lang="fr-FR" sz="1200">
                <a:latin typeface="Poppins" pitchFamily="2" charset="77"/>
                <a:cs typeface="Poppins" pitchFamily="2" charset="77"/>
              </a:rPr>
              <a:t> </a:t>
            </a:r>
            <a:r>
              <a:rPr lang="fr-FR" sz="1200" err="1">
                <a:latin typeface="Poppins" pitchFamily="2" charset="77"/>
                <a:cs typeface="Poppins" pitchFamily="2" charset="77"/>
              </a:rPr>
              <a:t>ultrices</a:t>
            </a:r>
            <a:r>
              <a:rPr lang="fr-FR" sz="1200">
                <a:latin typeface="Poppins" pitchFamily="2" charset="77"/>
                <a:cs typeface="Poppins" pitchFamily="2" charset="77"/>
              </a:rPr>
              <a:t>. </a:t>
            </a:r>
            <a:r>
              <a:rPr lang="fr-FR" sz="1200" err="1">
                <a:latin typeface="Poppins" pitchFamily="2" charset="77"/>
                <a:cs typeface="Poppins" pitchFamily="2" charset="77"/>
              </a:rPr>
              <a:t>Mauris</a:t>
            </a:r>
            <a:r>
              <a:rPr lang="fr-FR" sz="1200">
                <a:latin typeface="Poppins" pitchFamily="2" charset="77"/>
                <a:cs typeface="Poppins" pitchFamily="2" charset="77"/>
              </a:rPr>
              <a:t> </a:t>
            </a:r>
            <a:r>
              <a:rPr lang="fr-FR" sz="1200" err="1">
                <a:latin typeface="Poppins" pitchFamily="2" charset="77"/>
                <a:cs typeface="Poppins" pitchFamily="2" charset="77"/>
              </a:rPr>
              <a:t>odio</a:t>
            </a:r>
            <a:r>
              <a:rPr lang="fr-FR" sz="1200">
                <a:latin typeface="Poppins" pitchFamily="2" charset="77"/>
                <a:cs typeface="Poppins" pitchFamily="2" charset="77"/>
              </a:rPr>
              <a:t> massa, </a:t>
            </a:r>
            <a:r>
              <a:rPr lang="fr-FR" sz="1200" err="1">
                <a:latin typeface="Poppins" pitchFamily="2" charset="77"/>
                <a:cs typeface="Poppins" pitchFamily="2" charset="77"/>
              </a:rPr>
              <a:t>vulputate</a:t>
            </a:r>
            <a:r>
              <a:rPr lang="fr-FR" sz="1200">
                <a:latin typeface="Poppins" pitchFamily="2" charset="77"/>
                <a:cs typeface="Poppins" pitchFamily="2" charset="77"/>
              </a:rPr>
              <a: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felis</a:t>
            </a:r>
            <a:r>
              <a:rPr lang="fr-FR" sz="1200">
                <a:latin typeface="Poppins" pitchFamily="2" charset="77"/>
                <a:cs typeface="Poppins" pitchFamily="2" charset="77"/>
              </a:rPr>
              <a:t> </a:t>
            </a:r>
            <a:r>
              <a:rPr lang="fr-FR" sz="1200" err="1">
                <a:latin typeface="Poppins" pitchFamily="2" charset="77"/>
                <a:cs typeface="Poppins" pitchFamily="2" charset="77"/>
              </a:rPr>
              <a:t>ac</a:t>
            </a:r>
            <a:r>
              <a:rPr lang="fr-FR" sz="1200">
                <a:latin typeface="Poppins" pitchFamily="2" charset="77"/>
                <a:cs typeface="Poppins" pitchFamily="2" charset="77"/>
              </a:rPr>
              <a:t>, </a:t>
            </a:r>
            <a:r>
              <a:rPr lang="fr-FR" sz="1200" err="1">
                <a:latin typeface="Poppins" pitchFamily="2" charset="77"/>
                <a:cs typeface="Poppins" pitchFamily="2" charset="77"/>
              </a:rPr>
              <a:t>laoreet</a:t>
            </a:r>
            <a:r>
              <a:rPr lang="fr-FR" sz="1200">
                <a:latin typeface="Poppins" pitchFamily="2" charset="77"/>
                <a:cs typeface="Poppins" pitchFamily="2" charset="77"/>
              </a:rPr>
              <a:t> tristique </a:t>
            </a:r>
            <a:r>
              <a:rPr lang="fr-FR" sz="1200" err="1">
                <a:latin typeface="Poppins" pitchFamily="2" charset="77"/>
                <a:cs typeface="Poppins" pitchFamily="2" charset="77"/>
              </a:rPr>
              <a:t>nisl</a:t>
            </a:r>
            <a:r>
              <a:rPr lang="fr-FR" sz="1200">
                <a:latin typeface="Poppins" pitchFamily="2" charset="77"/>
                <a:cs typeface="Poppins" pitchFamily="2" charset="77"/>
              </a:rPr>
              <a:t>. Suspendisse </a:t>
            </a:r>
            <a:r>
              <a:rPr lang="fr-FR" sz="1200" err="1">
                <a:latin typeface="Poppins" pitchFamily="2" charset="77"/>
                <a:cs typeface="Poppins" pitchFamily="2" charset="77"/>
              </a:rPr>
              <a:t>porttitor</a:t>
            </a:r>
            <a:r>
              <a:rPr lang="fr-FR" sz="1200">
                <a:latin typeface="Poppins" pitchFamily="2" charset="77"/>
                <a:cs typeface="Poppins" pitchFamily="2" charset="77"/>
              </a:rPr>
              <a:t> </a:t>
            </a:r>
            <a:r>
              <a:rPr lang="fr-FR" sz="1200" err="1">
                <a:latin typeface="Poppins" pitchFamily="2" charset="77"/>
                <a:cs typeface="Poppins" pitchFamily="2" charset="77"/>
              </a:rPr>
              <a:t>purus</a:t>
            </a:r>
            <a:r>
              <a:rPr lang="fr-FR" sz="1200">
                <a:latin typeface="Poppins" pitchFamily="2" charset="77"/>
                <a:cs typeface="Poppins" pitchFamily="2" charset="77"/>
              </a:rPr>
              <a:t> id </a:t>
            </a:r>
            <a:r>
              <a:rPr lang="fr-FR" sz="1200" err="1">
                <a:latin typeface="Poppins" pitchFamily="2" charset="77"/>
                <a:cs typeface="Poppins" pitchFamily="2" charset="77"/>
              </a:rPr>
              <a:t>nulla</a:t>
            </a:r>
            <a:r>
              <a:rPr lang="fr-FR" sz="1200">
                <a:latin typeface="Poppins" pitchFamily="2" charset="77"/>
                <a:cs typeface="Poppins" pitchFamily="2" charset="77"/>
              </a:rPr>
              <a:t> </a:t>
            </a:r>
            <a:r>
              <a:rPr lang="fr-FR" sz="1200" err="1">
                <a:latin typeface="Poppins" pitchFamily="2" charset="77"/>
                <a:cs typeface="Poppins" pitchFamily="2" charset="77"/>
              </a:rPr>
              <a:t>egestas</a:t>
            </a:r>
            <a:r>
              <a:rPr lang="fr-FR" sz="1200">
                <a:latin typeface="Poppins" pitchFamily="2" charset="77"/>
                <a:cs typeface="Poppins" pitchFamily="2" charset="77"/>
              </a:rPr>
              <a:t> </a:t>
            </a:r>
            <a:r>
              <a:rPr lang="fr-FR" sz="1200" err="1">
                <a:latin typeface="Poppins" pitchFamily="2" charset="77"/>
                <a:cs typeface="Poppins" pitchFamily="2" charset="77"/>
              </a:rPr>
              <a:t>condimentum</a:t>
            </a:r>
            <a:r>
              <a:rPr lang="fr-FR" sz="1200">
                <a:latin typeface="Poppins" pitchFamily="2" charset="77"/>
                <a:cs typeface="Poppins" pitchFamily="2" charset="77"/>
              </a:rPr>
              <a:t>. </a:t>
            </a:r>
            <a:r>
              <a:rPr lang="fr-FR" sz="1200" err="1">
                <a:latin typeface="Poppins" pitchFamily="2" charset="77"/>
                <a:cs typeface="Poppins" pitchFamily="2" charset="77"/>
              </a:rPr>
              <a:t>Morbi</a:t>
            </a:r>
            <a:r>
              <a:rPr lang="fr-FR" sz="1200">
                <a:latin typeface="Poppins" pitchFamily="2" charset="77"/>
                <a:cs typeface="Poppins" pitchFamily="2" charset="77"/>
              </a:rPr>
              <a:t> </a:t>
            </a:r>
            <a:r>
              <a:rPr lang="fr-FR" sz="1200" err="1">
                <a:latin typeface="Poppins" pitchFamily="2" charset="77"/>
                <a:cs typeface="Poppins" pitchFamily="2" charset="77"/>
              </a:rPr>
              <a:t>iaculis</a:t>
            </a:r>
            <a:r>
              <a:rPr lang="fr-FR" sz="1200">
                <a:latin typeface="Poppins" pitchFamily="2" charset="77"/>
                <a:cs typeface="Poppins" pitchFamily="2" charset="77"/>
              </a:rPr>
              <a:t>, </a:t>
            </a:r>
            <a:r>
              <a:rPr lang="fr-FR" sz="1200" err="1">
                <a:latin typeface="Poppins" pitchFamily="2" charset="77"/>
                <a:cs typeface="Poppins" pitchFamily="2" charset="77"/>
              </a:rPr>
              <a:t>elit</a:t>
            </a:r>
            <a:r>
              <a:rPr lang="fr-FR" sz="1200">
                <a:latin typeface="Poppins" pitchFamily="2" charset="77"/>
                <a:cs typeface="Poppins" pitchFamily="2" charset="77"/>
              </a:rPr>
              <a:t> </a:t>
            </a:r>
            <a:r>
              <a:rPr lang="fr-FR" sz="1200" err="1">
                <a:latin typeface="Poppins" pitchFamily="2" charset="77"/>
                <a:cs typeface="Poppins" pitchFamily="2" charset="77"/>
              </a:rPr>
              <a:t>consectetur</a:t>
            </a:r>
            <a:r>
              <a:rPr lang="fr-FR" sz="1200">
                <a:latin typeface="Poppins" pitchFamily="2" charset="77"/>
                <a:cs typeface="Poppins" pitchFamily="2" charset="77"/>
              </a:rPr>
              <a:t> </a:t>
            </a:r>
            <a:r>
              <a:rPr lang="fr-FR" sz="1200" err="1">
                <a:latin typeface="Poppins" pitchFamily="2" charset="77"/>
                <a:cs typeface="Poppins" pitchFamily="2" charset="77"/>
              </a:rPr>
              <a:t>accumsan</a:t>
            </a:r>
            <a:r>
              <a:rPr lang="fr-FR" sz="1200">
                <a:latin typeface="Poppins" pitchFamily="2" charset="77"/>
                <a:cs typeface="Poppins" pitchFamily="2" charset="77"/>
              </a:rPr>
              <a:t> </a:t>
            </a:r>
            <a:r>
              <a:rPr lang="fr-FR" sz="1200" err="1">
                <a:latin typeface="Poppins" pitchFamily="2" charset="77"/>
                <a:cs typeface="Poppins" pitchFamily="2" charset="77"/>
              </a:rPr>
              <a:t>consequat</a:t>
            </a:r>
            <a:r>
              <a:rPr lang="fr-FR" sz="1200">
                <a:latin typeface="Poppins" pitchFamily="2" charset="77"/>
                <a:cs typeface="Poppins" pitchFamily="2" charset="77"/>
              </a:rPr>
              <a:t>, nunc massa bibendum </a:t>
            </a:r>
            <a:r>
              <a:rPr lang="fr-FR" sz="1200" err="1">
                <a:latin typeface="Poppins" pitchFamily="2" charset="77"/>
                <a:cs typeface="Poppins" pitchFamily="2" charset="77"/>
              </a:rPr>
              <a:t>turpis</a:t>
            </a:r>
            <a:r>
              <a:rPr lang="fr-FR" sz="1200">
                <a:latin typeface="Poppins" pitchFamily="2" charset="77"/>
                <a:cs typeface="Poppins" pitchFamily="2" charset="77"/>
              </a:rPr>
              <a: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hendrerit</a:t>
            </a:r>
            <a:r>
              <a:rPr lang="fr-FR" sz="1200">
                <a:latin typeface="Poppins" pitchFamily="2" charset="77"/>
                <a:cs typeface="Poppins" pitchFamily="2" charset="77"/>
              </a:rPr>
              <a:t> </a:t>
            </a:r>
            <a:r>
              <a:rPr lang="fr-FR" sz="1200" err="1">
                <a:latin typeface="Poppins" pitchFamily="2" charset="77"/>
                <a:cs typeface="Poppins" pitchFamily="2" charset="77"/>
              </a:rPr>
              <a:t>leo</a:t>
            </a:r>
            <a:r>
              <a:rPr lang="fr-FR" sz="1200">
                <a:latin typeface="Poppins" pitchFamily="2" charset="77"/>
                <a:cs typeface="Poppins" pitchFamily="2" charset="77"/>
              </a:rPr>
              <a:t> </a:t>
            </a:r>
            <a:r>
              <a:rPr lang="fr-FR" sz="1200" err="1">
                <a:latin typeface="Poppins" pitchFamily="2" charset="77"/>
                <a:cs typeface="Poppins" pitchFamily="2" charset="77"/>
              </a:rPr>
              <a:t>sapien</a:t>
            </a:r>
            <a:r>
              <a:rPr lang="fr-FR" sz="1200">
                <a:latin typeface="Poppins" pitchFamily="2" charset="77"/>
                <a:cs typeface="Poppins" pitchFamily="2" charset="77"/>
              </a:rPr>
              <a: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enim</a:t>
            </a:r>
            <a:r>
              <a:rPr lang="fr-FR" sz="1200">
                <a:latin typeface="Poppins" pitchFamily="2" charset="77"/>
                <a:cs typeface="Poppins" pitchFamily="2" charset="77"/>
              </a:rPr>
              <a:t>.</a:t>
            </a:r>
          </a:p>
          <a:p>
            <a:pPr indent="0" algn="just">
              <a:lnSpc>
                <a:spcPts val="1600"/>
              </a:lnSpc>
              <a:buNone/>
            </a:pPr>
            <a:endParaRPr lang="fr-FR" sz="1200">
              <a:latin typeface="Poppins" pitchFamily="2" charset="77"/>
              <a:cs typeface="Poppins" pitchFamily="2" charset="77"/>
            </a:endParaRPr>
          </a:p>
          <a:p>
            <a:pPr indent="0" algn="just">
              <a:lnSpc>
                <a:spcPts val="1600"/>
              </a:lnSpc>
              <a:buNone/>
            </a:pPr>
            <a:r>
              <a:rPr lang="fr-FR" sz="1200" err="1">
                <a:latin typeface="Poppins" pitchFamily="2" charset="77"/>
                <a:cs typeface="Poppins" pitchFamily="2" charset="77"/>
              </a:rPr>
              <a:t>Etiam</a:t>
            </a:r>
            <a:r>
              <a:rPr lang="fr-FR" sz="1200">
                <a:latin typeface="Poppins" pitchFamily="2" charset="77"/>
                <a:cs typeface="Poppins" pitchFamily="2" charset="77"/>
              </a:rPr>
              <a:t> </a:t>
            </a:r>
            <a:r>
              <a:rPr lang="fr-FR" sz="1200" err="1">
                <a:latin typeface="Poppins" pitchFamily="2" charset="77"/>
                <a:cs typeface="Poppins" pitchFamily="2" charset="77"/>
              </a:rPr>
              <a:t>volutpat</a:t>
            </a:r>
            <a:r>
              <a:rPr lang="fr-FR" sz="1200">
                <a:latin typeface="Poppins" pitchFamily="2" charset="77"/>
                <a:cs typeface="Poppins" pitchFamily="2" charset="77"/>
              </a:rPr>
              <a:t> </a:t>
            </a:r>
            <a:r>
              <a:rPr lang="fr-FR" sz="1200" err="1">
                <a:latin typeface="Poppins" pitchFamily="2" charset="77"/>
                <a:cs typeface="Poppins" pitchFamily="2" charset="77"/>
              </a:rPr>
              <a:t>placerat</a:t>
            </a:r>
            <a:r>
              <a:rPr lang="fr-FR" sz="1200">
                <a:latin typeface="Poppins" pitchFamily="2" charset="77"/>
                <a:cs typeface="Poppins" pitchFamily="2" charset="77"/>
              </a:rPr>
              <a:t> </a:t>
            </a:r>
            <a:r>
              <a:rPr lang="fr-FR" sz="1200" err="1">
                <a:latin typeface="Poppins" pitchFamily="2" charset="77"/>
                <a:cs typeface="Poppins" pitchFamily="2" charset="77"/>
              </a:rPr>
              <a:t>augue</a:t>
            </a:r>
            <a:r>
              <a:rPr lang="fr-FR" sz="1200">
                <a:latin typeface="Poppins" pitchFamily="2" charset="77"/>
                <a:cs typeface="Poppins" pitchFamily="2" charset="77"/>
              </a:rPr>
              <a:t> semper </a:t>
            </a:r>
            <a:r>
              <a:rPr lang="fr-FR" sz="1200" err="1">
                <a:latin typeface="Poppins" pitchFamily="2" charset="77"/>
                <a:cs typeface="Poppins" pitchFamily="2" charset="77"/>
              </a:rPr>
              <a:t>pharetra</a:t>
            </a:r>
            <a:r>
              <a:rPr lang="fr-FR" sz="1200">
                <a:latin typeface="Poppins" pitchFamily="2" charset="77"/>
                <a:cs typeface="Poppins" pitchFamily="2" charset="77"/>
              </a:rPr>
              <a:t>. Ut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ultrices</a:t>
            </a:r>
            <a:r>
              <a:rPr lang="fr-FR" sz="1200">
                <a:latin typeface="Poppins" pitchFamily="2" charset="77"/>
                <a:cs typeface="Poppins" pitchFamily="2" charset="77"/>
              </a:rPr>
              <a:t> </a:t>
            </a:r>
            <a:r>
              <a:rPr lang="fr-FR" sz="1200" err="1">
                <a:latin typeface="Poppins" pitchFamily="2" charset="77"/>
                <a:cs typeface="Poppins" pitchFamily="2" charset="77"/>
              </a:rPr>
              <a:t>urna</a:t>
            </a:r>
            <a:r>
              <a:rPr lang="fr-FR" sz="1200">
                <a:latin typeface="Poppins" pitchFamily="2" charset="77"/>
                <a:cs typeface="Poppins" pitchFamily="2" charset="77"/>
              </a:rPr>
              <a:t>, </a:t>
            </a:r>
            <a:r>
              <a:rPr lang="fr-FR" sz="1200" err="1">
                <a:latin typeface="Poppins" pitchFamily="2" charset="77"/>
                <a:cs typeface="Poppins" pitchFamily="2" charset="77"/>
              </a:rPr>
              <a:t>venenatis</a:t>
            </a:r>
            <a:r>
              <a:rPr lang="fr-FR" sz="1200">
                <a:latin typeface="Poppins" pitchFamily="2" charset="77"/>
                <a:cs typeface="Poppins" pitchFamily="2" charset="77"/>
              </a:rPr>
              <a:t> mollis </a:t>
            </a:r>
            <a:r>
              <a:rPr lang="fr-FR" sz="1200" err="1">
                <a:latin typeface="Poppins" pitchFamily="2" charset="77"/>
                <a:cs typeface="Poppins" pitchFamily="2" charset="77"/>
              </a:rPr>
              <a:t>quam</a:t>
            </a:r>
            <a:r>
              <a:rPr lang="fr-FR" sz="1200">
                <a:latin typeface="Poppins" pitchFamily="2" charset="77"/>
                <a:cs typeface="Poppins" pitchFamily="2" charset="77"/>
              </a:rPr>
              <a:t>. </a:t>
            </a:r>
            <a:r>
              <a:rPr lang="fr-FR" sz="1200" err="1">
                <a:latin typeface="Poppins" pitchFamily="2" charset="77"/>
                <a:cs typeface="Poppins" pitchFamily="2" charset="77"/>
              </a:rPr>
              <a:t>Donec</a:t>
            </a:r>
            <a:r>
              <a:rPr lang="fr-FR" sz="1200">
                <a:latin typeface="Poppins" pitchFamily="2" charset="77"/>
                <a:cs typeface="Poppins" pitchFamily="2" charset="77"/>
              </a:rPr>
              <a:t> </a:t>
            </a:r>
            <a:r>
              <a:rPr lang="fr-FR" sz="1200" err="1">
                <a:latin typeface="Poppins" pitchFamily="2" charset="77"/>
                <a:cs typeface="Poppins" pitchFamily="2" charset="77"/>
              </a:rPr>
              <a:t>sed</a:t>
            </a:r>
            <a:r>
              <a:rPr lang="fr-FR" sz="1200">
                <a:latin typeface="Poppins" pitchFamily="2" charset="77"/>
                <a:cs typeface="Poppins" pitchFamily="2" charset="77"/>
              </a:rPr>
              <a:t> </a:t>
            </a:r>
            <a:r>
              <a:rPr lang="fr-FR" sz="1200" err="1">
                <a:latin typeface="Poppins" pitchFamily="2" charset="77"/>
                <a:cs typeface="Poppins" pitchFamily="2" charset="77"/>
              </a:rPr>
              <a:t>maximus</a:t>
            </a:r>
            <a:r>
              <a:rPr lang="fr-FR" sz="1200">
                <a:latin typeface="Poppins" pitchFamily="2" charset="77"/>
                <a:cs typeface="Poppins" pitchFamily="2" charset="77"/>
              </a:rPr>
              <a:t> </a:t>
            </a:r>
            <a:r>
              <a:rPr lang="fr-FR" sz="1200" err="1">
                <a:latin typeface="Poppins" pitchFamily="2" charset="77"/>
                <a:cs typeface="Poppins" pitchFamily="2" charset="77"/>
              </a:rPr>
              <a:t>quam</a:t>
            </a:r>
            <a:r>
              <a:rPr lang="fr-FR" sz="1200">
                <a:latin typeface="Poppins" pitchFamily="2" charset="77"/>
                <a:cs typeface="Poppins" pitchFamily="2" charset="77"/>
              </a:rPr>
              <a:t>. </a:t>
            </a:r>
            <a:r>
              <a:rPr lang="fr-FR" sz="1200" err="1">
                <a:latin typeface="Poppins" pitchFamily="2" charset="77"/>
                <a:cs typeface="Poppins" pitchFamily="2" charset="77"/>
              </a:rPr>
              <a:t>Nulla</a:t>
            </a:r>
            <a:r>
              <a:rPr lang="fr-FR" sz="1200">
                <a:latin typeface="Poppins" pitchFamily="2" charset="77"/>
                <a:cs typeface="Poppins" pitchFamily="2" charset="77"/>
              </a:rPr>
              <a:t> </a:t>
            </a:r>
            <a:r>
              <a:rPr lang="fr-FR" sz="1200" err="1">
                <a:latin typeface="Poppins" pitchFamily="2" charset="77"/>
                <a:cs typeface="Poppins" pitchFamily="2" charset="77"/>
              </a:rPr>
              <a:t>sed</a:t>
            </a:r>
            <a:r>
              <a:rPr lang="fr-FR" sz="1200">
                <a:latin typeface="Poppins" pitchFamily="2" charset="77"/>
                <a:cs typeface="Poppins" pitchFamily="2" charset="77"/>
              </a:rPr>
              <a:t> </a:t>
            </a:r>
            <a:r>
              <a:rPr lang="fr-FR" sz="1200" err="1">
                <a:latin typeface="Poppins" pitchFamily="2" charset="77"/>
                <a:cs typeface="Poppins" pitchFamily="2" charset="77"/>
              </a:rPr>
              <a:t>aliquet</a:t>
            </a:r>
            <a:r>
              <a:rPr lang="fr-FR" sz="1200">
                <a:latin typeface="Poppins" pitchFamily="2" charset="77"/>
                <a:cs typeface="Poppins" pitchFamily="2" charset="77"/>
              </a:rPr>
              <a:t> </a:t>
            </a:r>
            <a:r>
              <a:rPr lang="fr-FR" sz="1200" err="1">
                <a:latin typeface="Poppins" pitchFamily="2" charset="77"/>
                <a:cs typeface="Poppins" pitchFamily="2" charset="77"/>
              </a:rPr>
              <a:t>sapien</a:t>
            </a:r>
            <a:r>
              <a:rPr lang="fr-FR" sz="1200">
                <a:latin typeface="Poppins" pitchFamily="2" charset="77"/>
                <a:cs typeface="Poppins" pitchFamily="2" charset="77"/>
              </a:rPr>
              <a: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aliquam</a:t>
            </a:r>
            <a:r>
              <a:rPr lang="fr-FR" sz="1200">
                <a:latin typeface="Poppins" pitchFamily="2" charset="77"/>
                <a:cs typeface="Poppins" pitchFamily="2" charset="77"/>
              </a:rPr>
              <a:t> mi. </a:t>
            </a:r>
            <a:endParaRPr lang="fr-FR" sz="1000">
              <a:solidFill>
                <a:srgbClr val="000000"/>
              </a:solidFill>
              <a:latin typeface="Poppins" pitchFamily="2" charset="77"/>
              <a:ea typeface="Segoe UI Symbol" panose="020B0502040204020203" pitchFamily="34" charset="0"/>
              <a:cs typeface="Poppins" pitchFamily="2" charset="77"/>
            </a:endParaRPr>
          </a:p>
        </p:txBody>
      </p:sp>
      <p:sp>
        <p:nvSpPr>
          <p:cNvPr id="18" name="Espace réservé du texte 5">
            <a:extLst>
              <a:ext uri="{FF2B5EF4-FFF2-40B4-BE49-F238E27FC236}">
                <a16:creationId xmlns:a16="http://schemas.microsoft.com/office/drawing/2014/main" id="{BD077A3B-D255-DD4B-9605-44865A044F5B}"/>
              </a:ext>
            </a:extLst>
          </p:cNvPr>
          <p:cNvSpPr>
            <a:spLocks noGrp="1"/>
          </p:cNvSpPr>
          <p:nvPr>
            <p:ph type="body" sz="quarter" idx="12" hasCustomPrompt="1"/>
          </p:nvPr>
        </p:nvSpPr>
        <p:spPr>
          <a:xfrm>
            <a:off x="6158625" y="1439369"/>
            <a:ext cx="4190398" cy="4188798"/>
          </a:xfrm>
          <a:prstGeom prst="rect">
            <a:avLst/>
          </a:prstGeom>
        </p:spPr>
        <p:txBody>
          <a:bodyPr/>
          <a:lstStyle>
            <a:lvl1pPr marL="0" marR="0" indent="0" algn="just" defTabSz="914400" rtl="0" eaLnBrk="1" fontAlgn="auto" latinLnBrk="0" hangingPunct="1">
              <a:lnSpc>
                <a:spcPts val="1600"/>
              </a:lnSpc>
              <a:spcBef>
                <a:spcPts val="1000"/>
              </a:spcBef>
              <a:spcAft>
                <a:spcPts val="0"/>
              </a:spcAft>
              <a:buClrTx/>
              <a:buSzTx/>
              <a:buFont typeface="Arial" panose="020B0604020202020204" pitchFamily="34" charset="0"/>
              <a:buNone/>
              <a:tabLst/>
              <a:defRPr sz="1200" b="0" i="0">
                <a:latin typeface="Poppins" pitchFamily="2" charset="77"/>
                <a:cs typeface="Poppins" pitchFamily="2" charset="77"/>
              </a:defRPr>
            </a:lvl1pPr>
          </a:lstStyle>
          <a:p>
            <a:pPr marL="0" marR="0" lvl="0" indent="0" algn="just" defTabSz="914400" rtl="0" eaLnBrk="1" fontAlgn="auto" latinLnBrk="0" hangingPunct="1">
              <a:lnSpc>
                <a:spcPts val="1600"/>
              </a:lnSpc>
              <a:spcBef>
                <a:spcPts val="1000"/>
              </a:spcBef>
              <a:spcAft>
                <a:spcPts val="0"/>
              </a:spcAft>
              <a:buClrTx/>
              <a:buSzTx/>
              <a:buFont typeface="Arial" panose="020B0604020202020204" pitchFamily="34" charset="0"/>
              <a:buNone/>
              <a:tabLst/>
              <a:defRPr/>
            </a:pPr>
            <a:r>
              <a:rPr lang="fr-FR" sz="1200" b="1" err="1">
                <a:latin typeface="Poppins SemiBold" pitchFamily="2" charset="77"/>
                <a:cs typeface="Poppins SemiBold" pitchFamily="2" charset="77"/>
              </a:rPr>
              <a:t>Nulla</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facilisi</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Praesent</a:t>
            </a:r>
            <a:r>
              <a:rPr lang="fr-FR" sz="1200" b="1">
                <a:latin typeface="Poppins SemiBold" pitchFamily="2" charset="77"/>
                <a:cs typeface="Poppins SemiBold" pitchFamily="2" charset="77"/>
              </a:rPr>
              <a:t> at </a:t>
            </a:r>
            <a:r>
              <a:rPr lang="fr-FR" sz="1200" b="1" err="1">
                <a:latin typeface="Poppins SemiBold" pitchFamily="2" charset="77"/>
                <a:cs typeface="Poppins SemiBold" pitchFamily="2" charset="77"/>
              </a:rPr>
              <a:t>dapibus</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mauris</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Phasellus</a:t>
            </a:r>
            <a:r>
              <a:rPr lang="fr-FR" sz="1200" b="1">
                <a:latin typeface="Poppins SemiBold" pitchFamily="2" charset="77"/>
                <a:cs typeface="Poppins SemiBold" pitchFamily="2" charset="77"/>
              </a:rPr>
              <a:t> eu </a:t>
            </a:r>
            <a:r>
              <a:rPr lang="fr-FR" sz="1200" b="1" err="1">
                <a:latin typeface="Poppins SemiBold" pitchFamily="2" charset="77"/>
                <a:cs typeface="Poppins SemiBold" pitchFamily="2" charset="77"/>
              </a:rPr>
              <a:t>dui</a:t>
            </a:r>
            <a:r>
              <a:rPr lang="fr-FR" sz="1200" b="1">
                <a:latin typeface="Poppins SemiBold" pitchFamily="2" charset="77"/>
                <a:cs typeface="Poppins SemiBold" pitchFamily="2" charset="77"/>
              </a:rPr>
              <a:t> nec </a:t>
            </a:r>
            <a:r>
              <a:rPr lang="fr-FR" sz="1200" b="1" err="1">
                <a:latin typeface="Poppins SemiBold" pitchFamily="2" charset="77"/>
                <a:cs typeface="Poppins SemiBold" pitchFamily="2" charset="77"/>
              </a:rPr>
              <a:t>urna</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tempor</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congue</a:t>
            </a:r>
            <a:r>
              <a:rPr lang="fr-FR" sz="1200" b="1">
                <a:latin typeface="Poppins SemiBold" pitchFamily="2" charset="77"/>
                <a:cs typeface="Poppins SemiBold" pitchFamily="2" charset="77"/>
              </a:rPr>
              <a:t> eu </a:t>
            </a:r>
            <a:r>
              <a:rPr lang="fr-FR" sz="1200" b="1" err="1">
                <a:latin typeface="Poppins SemiBold" pitchFamily="2" charset="77"/>
                <a:cs typeface="Poppins SemiBold" pitchFamily="2" charset="77"/>
              </a:rPr>
              <a:t>quis</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nisl</a:t>
            </a:r>
            <a:r>
              <a:rPr lang="fr-FR" sz="1200" b="1">
                <a:latin typeface="Poppins SemiBold" pitchFamily="2" charset="77"/>
                <a:cs typeface="Poppins SemiBold" pitchFamily="2" charset="77"/>
              </a:rPr>
              <a:t>. Sed </a:t>
            </a:r>
            <a:r>
              <a:rPr lang="fr-FR" sz="1200" b="1" err="1">
                <a:latin typeface="Poppins SemiBold" pitchFamily="2" charset="77"/>
                <a:cs typeface="Poppins SemiBold" pitchFamily="2" charset="77"/>
              </a:rPr>
              <a:t>vel</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ipsum</a:t>
            </a:r>
            <a:r>
              <a:rPr lang="fr-FR" sz="1200" b="1">
                <a:latin typeface="Poppins SemiBold" pitchFamily="2" charset="77"/>
                <a:cs typeface="Poppins SemiBold" pitchFamily="2" charset="77"/>
              </a:rPr>
              <a:t> eu </a:t>
            </a:r>
            <a:r>
              <a:rPr lang="fr-FR" sz="1200" b="1" err="1">
                <a:latin typeface="Poppins SemiBold" pitchFamily="2" charset="77"/>
                <a:cs typeface="Poppins SemiBold" pitchFamily="2" charset="77"/>
              </a:rPr>
              <a:t>nisi</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viverra</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lobortis</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sed</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eget</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sapien</a:t>
            </a:r>
            <a:r>
              <a:rPr lang="fr-FR" sz="1200" b="1">
                <a:latin typeface="Poppins SemiBold" pitchFamily="2" charset="77"/>
                <a:cs typeface="Poppins SemiBold" pitchFamily="2" charset="77"/>
              </a:rPr>
              <a:t>.</a:t>
            </a:r>
          </a:p>
          <a:p>
            <a:pPr marL="0" marR="0" lvl="0" indent="0" algn="just" defTabSz="914400" rtl="0" eaLnBrk="1" fontAlgn="auto" latinLnBrk="0" hangingPunct="1">
              <a:lnSpc>
                <a:spcPts val="1600"/>
              </a:lnSpc>
              <a:spcBef>
                <a:spcPts val="1000"/>
              </a:spcBef>
              <a:spcAft>
                <a:spcPts val="0"/>
              </a:spcAft>
              <a:buClrTx/>
              <a:buSzTx/>
              <a:buFont typeface="Arial" panose="020B0604020202020204" pitchFamily="34" charset="0"/>
              <a:buNone/>
              <a:tabLst/>
              <a:defRPr/>
            </a:pPr>
            <a:endParaRPr lang="fr-FR" sz="1200">
              <a:latin typeface="Poppins" pitchFamily="2" charset="77"/>
              <a:cs typeface="Poppins" pitchFamily="2" charset="77"/>
            </a:endParaRPr>
          </a:p>
          <a:p>
            <a:pPr indent="0" algn="just">
              <a:lnSpc>
                <a:spcPts val="1600"/>
              </a:lnSpc>
              <a:buNone/>
            </a:pPr>
            <a:r>
              <a:rPr lang="fr-FR" sz="1200" err="1">
                <a:latin typeface="Poppins" pitchFamily="2" charset="77"/>
                <a:cs typeface="Poppins" pitchFamily="2" charset="77"/>
              </a:rPr>
              <a:t>Lorem</a:t>
            </a:r>
            <a:r>
              <a:rPr lang="fr-FR" sz="1200">
                <a:latin typeface="Poppins" pitchFamily="2" charset="77"/>
                <a:cs typeface="Poppins" pitchFamily="2" charset="77"/>
              </a:rPr>
              <a:t> </a:t>
            </a:r>
            <a:r>
              <a:rPr lang="fr-FR" sz="1200" err="1">
                <a:latin typeface="Poppins" pitchFamily="2" charset="77"/>
                <a:cs typeface="Poppins" pitchFamily="2" charset="77"/>
              </a:rPr>
              <a:t>ipsum</a:t>
            </a:r>
            <a:r>
              <a:rPr lang="fr-FR" sz="1200">
                <a:latin typeface="Poppins" pitchFamily="2" charset="77"/>
                <a:cs typeface="Poppins" pitchFamily="2" charset="77"/>
              </a:rPr>
              <a:t> </a:t>
            </a:r>
            <a:r>
              <a:rPr lang="fr-FR" sz="1200" err="1">
                <a:latin typeface="Poppins" pitchFamily="2" charset="77"/>
                <a:cs typeface="Poppins" pitchFamily="2" charset="77"/>
              </a:rPr>
              <a:t>dolor</a:t>
            </a:r>
            <a:r>
              <a:rPr lang="fr-FR" sz="1200">
                <a:latin typeface="Poppins" pitchFamily="2" charset="77"/>
                <a:cs typeface="Poppins" pitchFamily="2" charset="77"/>
              </a:rPr>
              <a:t> </a:t>
            </a:r>
            <a:r>
              <a:rPr lang="fr-FR" sz="1200" err="1">
                <a:latin typeface="Poppins" pitchFamily="2" charset="77"/>
                <a:cs typeface="Poppins" pitchFamily="2" charset="77"/>
              </a:rPr>
              <a:t>sit</a:t>
            </a:r>
            <a:r>
              <a:rPr lang="fr-FR" sz="1200">
                <a:latin typeface="Poppins" pitchFamily="2" charset="77"/>
                <a:cs typeface="Poppins" pitchFamily="2" charset="77"/>
              </a:rPr>
              <a:t> </a:t>
            </a:r>
            <a:r>
              <a:rPr lang="fr-FR" sz="1200" err="1">
                <a:latin typeface="Poppins" pitchFamily="2" charset="77"/>
                <a:cs typeface="Poppins" pitchFamily="2" charset="77"/>
              </a:rPr>
              <a:t>amet</a:t>
            </a:r>
            <a:r>
              <a:rPr lang="fr-FR" sz="1200">
                <a:latin typeface="Poppins" pitchFamily="2" charset="77"/>
                <a:cs typeface="Poppins" pitchFamily="2" charset="77"/>
              </a:rPr>
              <a:t>, </a:t>
            </a:r>
            <a:r>
              <a:rPr lang="fr-FR" sz="1200" err="1">
                <a:latin typeface="Poppins" pitchFamily="2" charset="77"/>
                <a:cs typeface="Poppins" pitchFamily="2" charset="77"/>
              </a:rPr>
              <a:t>consectetur</a:t>
            </a:r>
            <a:r>
              <a:rPr lang="fr-FR" sz="1200">
                <a:latin typeface="Poppins" pitchFamily="2" charset="77"/>
                <a:cs typeface="Poppins" pitchFamily="2" charset="77"/>
              </a:rPr>
              <a:t> </a:t>
            </a:r>
            <a:r>
              <a:rPr lang="fr-FR" sz="1200" err="1">
                <a:latin typeface="Poppins" pitchFamily="2" charset="77"/>
                <a:cs typeface="Poppins" pitchFamily="2" charset="77"/>
              </a:rPr>
              <a:t>adipiscing</a:t>
            </a:r>
            <a:r>
              <a:rPr lang="fr-FR" sz="1200">
                <a:latin typeface="Poppins" pitchFamily="2" charset="77"/>
                <a:cs typeface="Poppins" pitchFamily="2" charset="77"/>
              </a:rPr>
              <a:t> </a:t>
            </a:r>
            <a:r>
              <a:rPr lang="fr-FR" sz="1200" err="1">
                <a:latin typeface="Poppins" pitchFamily="2" charset="77"/>
                <a:cs typeface="Poppins" pitchFamily="2" charset="77"/>
              </a:rPr>
              <a:t>elit</a:t>
            </a:r>
            <a:r>
              <a:rPr lang="fr-FR" sz="1200">
                <a:latin typeface="Poppins" pitchFamily="2" charset="77"/>
                <a:cs typeface="Poppins" pitchFamily="2" charset="77"/>
              </a:rPr>
              <a:t>. </a:t>
            </a:r>
            <a:r>
              <a:rPr lang="fr-FR" sz="1200" err="1">
                <a:latin typeface="Poppins" pitchFamily="2" charset="77"/>
                <a:cs typeface="Poppins" pitchFamily="2" charset="77"/>
              </a:rPr>
              <a:t>Proin</a:t>
            </a:r>
            <a:r>
              <a:rPr lang="fr-FR" sz="1200">
                <a:latin typeface="Poppins" pitchFamily="2" charset="77"/>
                <a:cs typeface="Poppins" pitchFamily="2" charset="77"/>
              </a:rPr>
              <a:t> </a:t>
            </a:r>
            <a:r>
              <a:rPr lang="fr-FR" sz="1200" err="1">
                <a:latin typeface="Poppins" pitchFamily="2" charset="77"/>
                <a:cs typeface="Poppins" pitchFamily="2" charset="77"/>
              </a:rPr>
              <a:t>viverra</a:t>
            </a:r>
            <a:r>
              <a:rPr lang="fr-FR" sz="1200">
                <a:latin typeface="Poppins" pitchFamily="2" charset="77"/>
                <a:cs typeface="Poppins" pitchFamily="2" charset="77"/>
              </a:rPr>
              <a:t> </a:t>
            </a:r>
            <a:r>
              <a:rPr lang="fr-FR" sz="1200" err="1">
                <a:latin typeface="Poppins" pitchFamily="2" charset="77"/>
                <a:cs typeface="Poppins" pitchFamily="2" charset="77"/>
              </a:rPr>
              <a:t>sapien</a:t>
            </a:r>
            <a:r>
              <a:rPr lang="fr-FR" sz="1200">
                <a:latin typeface="Poppins" pitchFamily="2" charset="77"/>
                <a:cs typeface="Poppins" pitchFamily="2" charset="77"/>
              </a:rPr>
              <a:t> non massa </a:t>
            </a:r>
            <a:r>
              <a:rPr lang="fr-FR" sz="1200" err="1">
                <a:latin typeface="Poppins" pitchFamily="2" charset="77"/>
                <a:cs typeface="Poppins" pitchFamily="2" charset="77"/>
              </a:rPr>
              <a:t>finibus</a:t>
            </a:r>
            <a:r>
              <a:rPr lang="fr-FR" sz="1200">
                <a:latin typeface="Poppins" pitchFamily="2" charset="77"/>
                <a:cs typeface="Poppins" pitchFamily="2" charset="77"/>
              </a:rPr>
              <a:t>, vitae </a:t>
            </a:r>
            <a:r>
              <a:rPr lang="fr-FR" sz="1200" err="1">
                <a:latin typeface="Poppins" pitchFamily="2" charset="77"/>
                <a:cs typeface="Poppins" pitchFamily="2" charset="77"/>
              </a:rPr>
              <a:t>sollicitudin</a:t>
            </a:r>
            <a:r>
              <a:rPr lang="fr-FR" sz="1200">
                <a:latin typeface="Poppins" pitchFamily="2" charset="77"/>
                <a:cs typeface="Poppins" pitchFamily="2" charset="77"/>
              </a:rPr>
              <a:t> </a:t>
            </a:r>
            <a:r>
              <a:rPr lang="fr-FR" sz="1200" err="1">
                <a:latin typeface="Poppins" pitchFamily="2" charset="77"/>
                <a:cs typeface="Poppins" pitchFamily="2" charset="77"/>
              </a:rPr>
              <a:t>ligula</a:t>
            </a:r>
            <a:r>
              <a:rPr lang="fr-FR" sz="1200">
                <a:latin typeface="Poppins" pitchFamily="2" charset="77"/>
                <a:cs typeface="Poppins" pitchFamily="2" charset="77"/>
              </a:rPr>
              <a:t> </a:t>
            </a:r>
            <a:r>
              <a:rPr lang="fr-FR" sz="1200" err="1">
                <a:latin typeface="Poppins" pitchFamily="2" charset="77"/>
                <a:cs typeface="Poppins" pitchFamily="2" charset="77"/>
              </a:rPr>
              <a:t>vestibulum</a:t>
            </a:r>
            <a:r>
              <a:rPr lang="fr-FR" sz="1200">
                <a:latin typeface="Poppins" pitchFamily="2" charset="77"/>
                <a:cs typeface="Poppins" pitchFamily="2" charset="77"/>
              </a:rPr>
              <a:t>. </a:t>
            </a:r>
            <a:r>
              <a:rPr lang="fr-FR" sz="1200" err="1">
                <a:latin typeface="Poppins" pitchFamily="2" charset="77"/>
                <a:cs typeface="Poppins" pitchFamily="2" charset="77"/>
              </a:rPr>
              <a:t>Pellentesque</a:t>
            </a:r>
            <a:r>
              <a:rPr lang="fr-FR" sz="1200">
                <a:latin typeface="Poppins" pitchFamily="2" charset="77"/>
                <a:cs typeface="Poppins" pitchFamily="2" charset="77"/>
              </a:rPr>
              <a:t> </a:t>
            </a:r>
            <a:r>
              <a:rPr lang="fr-FR" sz="1200" err="1">
                <a:latin typeface="Poppins" pitchFamily="2" charset="77"/>
                <a:cs typeface="Poppins" pitchFamily="2" charset="77"/>
              </a:rPr>
              <a:t>pellentesque</a:t>
            </a:r>
            <a:r>
              <a:rPr lang="fr-FR" sz="1200">
                <a:latin typeface="Poppins" pitchFamily="2" charset="77"/>
                <a:cs typeface="Poppins" pitchFamily="2" charset="77"/>
              </a:rPr>
              <a:t> </a:t>
            </a:r>
            <a:r>
              <a:rPr lang="fr-FR" sz="1200" err="1">
                <a:latin typeface="Poppins" pitchFamily="2" charset="77"/>
                <a:cs typeface="Poppins" pitchFamily="2" charset="77"/>
              </a:rPr>
              <a:t>augue</a:t>
            </a:r>
            <a:r>
              <a:rPr lang="fr-FR" sz="1200">
                <a:latin typeface="Poppins" pitchFamily="2" charset="77"/>
                <a:cs typeface="Poppins" pitchFamily="2" charset="77"/>
              </a:rPr>
              <a:t> nec </a:t>
            </a:r>
            <a:r>
              <a:rPr lang="fr-FR" sz="1200" err="1">
                <a:latin typeface="Poppins" pitchFamily="2" charset="77"/>
                <a:cs typeface="Poppins" pitchFamily="2" charset="77"/>
              </a:rPr>
              <a:t>finibus</a:t>
            </a:r>
            <a:r>
              <a:rPr lang="fr-FR" sz="1200">
                <a:latin typeface="Poppins" pitchFamily="2" charset="77"/>
                <a:cs typeface="Poppins" pitchFamily="2" charset="77"/>
              </a:rPr>
              <a:t> </a:t>
            </a:r>
            <a:r>
              <a:rPr lang="fr-FR" sz="1200" err="1">
                <a:latin typeface="Poppins" pitchFamily="2" charset="77"/>
                <a:cs typeface="Poppins" pitchFamily="2" charset="77"/>
              </a:rPr>
              <a:t>ultrices</a:t>
            </a:r>
            <a:r>
              <a:rPr lang="fr-FR" sz="1200">
                <a:latin typeface="Poppins" pitchFamily="2" charset="77"/>
                <a:cs typeface="Poppins" pitchFamily="2" charset="77"/>
              </a:rPr>
              <a:t>. </a:t>
            </a:r>
            <a:r>
              <a:rPr lang="fr-FR" sz="1200" err="1">
                <a:latin typeface="Poppins" pitchFamily="2" charset="77"/>
                <a:cs typeface="Poppins" pitchFamily="2" charset="77"/>
              </a:rPr>
              <a:t>Mauris</a:t>
            </a:r>
            <a:r>
              <a:rPr lang="fr-FR" sz="1200">
                <a:latin typeface="Poppins" pitchFamily="2" charset="77"/>
                <a:cs typeface="Poppins" pitchFamily="2" charset="77"/>
              </a:rPr>
              <a:t> </a:t>
            </a:r>
            <a:r>
              <a:rPr lang="fr-FR" sz="1200" err="1">
                <a:latin typeface="Poppins" pitchFamily="2" charset="77"/>
                <a:cs typeface="Poppins" pitchFamily="2" charset="77"/>
              </a:rPr>
              <a:t>odio</a:t>
            </a:r>
            <a:r>
              <a:rPr lang="fr-FR" sz="1200">
                <a:latin typeface="Poppins" pitchFamily="2" charset="77"/>
                <a:cs typeface="Poppins" pitchFamily="2" charset="77"/>
              </a:rPr>
              <a:t> massa, </a:t>
            </a:r>
            <a:r>
              <a:rPr lang="fr-FR" sz="1200" err="1">
                <a:latin typeface="Poppins" pitchFamily="2" charset="77"/>
                <a:cs typeface="Poppins" pitchFamily="2" charset="77"/>
              </a:rPr>
              <a:t>vulputate</a:t>
            </a:r>
            <a:r>
              <a:rPr lang="fr-FR" sz="1200">
                <a:latin typeface="Poppins" pitchFamily="2" charset="77"/>
                <a:cs typeface="Poppins" pitchFamily="2" charset="77"/>
              </a:rPr>
              <a: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felis</a:t>
            </a:r>
            <a:r>
              <a:rPr lang="fr-FR" sz="1200">
                <a:latin typeface="Poppins" pitchFamily="2" charset="77"/>
                <a:cs typeface="Poppins" pitchFamily="2" charset="77"/>
              </a:rPr>
              <a:t> </a:t>
            </a:r>
            <a:r>
              <a:rPr lang="fr-FR" sz="1200" err="1">
                <a:latin typeface="Poppins" pitchFamily="2" charset="77"/>
                <a:cs typeface="Poppins" pitchFamily="2" charset="77"/>
              </a:rPr>
              <a:t>ac</a:t>
            </a:r>
            <a:r>
              <a:rPr lang="fr-FR" sz="1200">
                <a:latin typeface="Poppins" pitchFamily="2" charset="77"/>
                <a:cs typeface="Poppins" pitchFamily="2" charset="77"/>
              </a:rPr>
              <a:t>, </a:t>
            </a:r>
            <a:r>
              <a:rPr lang="fr-FR" sz="1200" err="1">
                <a:latin typeface="Poppins" pitchFamily="2" charset="77"/>
                <a:cs typeface="Poppins" pitchFamily="2" charset="77"/>
              </a:rPr>
              <a:t>laoreet</a:t>
            </a:r>
            <a:r>
              <a:rPr lang="fr-FR" sz="1200">
                <a:latin typeface="Poppins" pitchFamily="2" charset="77"/>
                <a:cs typeface="Poppins" pitchFamily="2" charset="77"/>
              </a:rPr>
              <a:t> tristique </a:t>
            </a:r>
            <a:r>
              <a:rPr lang="fr-FR" sz="1200" err="1">
                <a:latin typeface="Poppins" pitchFamily="2" charset="77"/>
                <a:cs typeface="Poppins" pitchFamily="2" charset="77"/>
              </a:rPr>
              <a:t>nisl</a:t>
            </a:r>
            <a:r>
              <a:rPr lang="fr-FR" sz="1200">
                <a:latin typeface="Poppins" pitchFamily="2" charset="77"/>
                <a:cs typeface="Poppins" pitchFamily="2" charset="77"/>
              </a:rPr>
              <a:t>. Suspendisse </a:t>
            </a:r>
            <a:r>
              <a:rPr lang="fr-FR" sz="1200" err="1">
                <a:latin typeface="Poppins" pitchFamily="2" charset="77"/>
                <a:cs typeface="Poppins" pitchFamily="2" charset="77"/>
              </a:rPr>
              <a:t>porttitor</a:t>
            </a:r>
            <a:r>
              <a:rPr lang="fr-FR" sz="1200">
                <a:latin typeface="Poppins" pitchFamily="2" charset="77"/>
                <a:cs typeface="Poppins" pitchFamily="2" charset="77"/>
              </a:rPr>
              <a:t> </a:t>
            </a:r>
            <a:r>
              <a:rPr lang="fr-FR" sz="1200" err="1">
                <a:latin typeface="Poppins" pitchFamily="2" charset="77"/>
                <a:cs typeface="Poppins" pitchFamily="2" charset="77"/>
              </a:rPr>
              <a:t>purus</a:t>
            </a:r>
            <a:r>
              <a:rPr lang="fr-FR" sz="1200">
                <a:latin typeface="Poppins" pitchFamily="2" charset="77"/>
                <a:cs typeface="Poppins" pitchFamily="2" charset="77"/>
              </a:rPr>
              <a:t> id </a:t>
            </a:r>
            <a:r>
              <a:rPr lang="fr-FR" sz="1200" err="1">
                <a:latin typeface="Poppins" pitchFamily="2" charset="77"/>
                <a:cs typeface="Poppins" pitchFamily="2" charset="77"/>
              </a:rPr>
              <a:t>nulla</a:t>
            </a:r>
            <a:r>
              <a:rPr lang="fr-FR" sz="1200">
                <a:latin typeface="Poppins" pitchFamily="2" charset="77"/>
                <a:cs typeface="Poppins" pitchFamily="2" charset="77"/>
              </a:rPr>
              <a:t> </a:t>
            </a:r>
            <a:r>
              <a:rPr lang="fr-FR" sz="1200" err="1">
                <a:latin typeface="Poppins" pitchFamily="2" charset="77"/>
                <a:cs typeface="Poppins" pitchFamily="2" charset="77"/>
              </a:rPr>
              <a:t>egestas</a:t>
            </a:r>
            <a:r>
              <a:rPr lang="fr-FR" sz="1200">
                <a:latin typeface="Poppins" pitchFamily="2" charset="77"/>
                <a:cs typeface="Poppins" pitchFamily="2" charset="77"/>
              </a:rPr>
              <a:t> </a:t>
            </a:r>
            <a:r>
              <a:rPr lang="fr-FR" sz="1200" err="1">
                <a:latin typeface="Poppins" pitchFamily="2" charset="77"/>
                <a:cs typeface="Poppins" pitchFamily="2" charset="77"/>
              </a:rPr>
              <a:t>condimentum</a:t>
            </a:r>
            <a:r>
              <a:rPr lang="fr-FR" sz="1200">
                <a:latin typeface="Poppins" pitchFamily="2" charset="77"/>
                <a:cs typeface="Poppins" pitchFamily="2" charset="77"/>
              </a:rPr>
              <a:t>. </a:t>
            </a:r>
            <a:r>
              <a:rPr lang="fr-FR" sz="1200" err="1">
                <a:latin typeface="Poppins" pitchFamily="2" charset="77"/>
                <a:cs typeface="Poppins" pitchFamily="2" charset="77"/>
              </a:rPr>
              <a:t>Morbi</a:t>
            </a:r>
            <a:r>
              <a:rPr lang="fr-FR" sz="1200">
                <a:latin typeface="Poppins" pitchFamily="2" charset="77"/>
                <a:cs typeface="Poppins" pitchFamily="2" charset="77"/>
              </a:rPr>
              <a:t> </a:t>
            </a:r>
            <a:r>
              <a:rPr lang="fr-FR" sz="1200" err="1">
                <a:latin typeface="Poppins" pitchFamily="2" charset="77"/>
                <a:cs typeface="Poppins" pitchFamily="2" charset="77"/>
              </a:rPr>
              <a:t>iaculis</a:t>
            </a:r>
            <a:r>
              <a:rPr lang="fr-FR" sz="1200">
                <a:latin typeface="Poppins" pitchFamily="2" charset="77"/>
                <a:cs typeface="Poppins" pitchFamily="2" charset="77"/>
              </a:rPr>
              <a:t>, </a:t>
            </a:r>
            <a:r>
              <a:rPr lang="fr-FR" sz="1200" err="1">
                <a:latin typeface="Poppins" pitchFamily="2" charset="77"/>
                <a:cs typeface="Poppins" pitchFamily="2" charset="77"/>
              </a:rPr>
              <a:t>elit</a:t>
            </a:r>
            <a:r>
              <a:rPr lang="fr-FR" sz="1200">
                <a:latin typeface="Poppins" pitchFamily="2" charset="77"/>
                <a:cs typeface="Poppins" pitchFamily="2" charset="77"/>
              </a:rPr>
              <a:t> </a:t>
            </a:r>
            <a:r>
              <a:rPr lang="fr-FR" sz="1200" err="1">
                <a:latin typeface="Poppins" pitchFamily="2" charset="77"/>
                <a:cs typeface="Poppins" pitchFamily="2" charset="77"/>
              </a:rPr>
              <a:t>consectetur</a:t>
            </a:r>
            <a:r>
              <a:rPr lang="fr-FR" sz="1200">
                <a:latin typeface="Poppins" pitchFamily="2" charset="77"/>
                <a:cs typeface="Poppins" pitchFamily="2" charset="77"/>
              </a:rPr>
              <a:t> </a:t>
            </a:r>
            <a:r>
              <a:rPr lang="fr-FR" sz="1200" err="1">
                <a:latin typeface="Poppins" pitchFamily="2" charset="77"/>
                <a:cs typeface="Poppins" pitchFamily="2" charset="77"/>
              </a:rPr>
              <a:t>accumsan</a:t>
            </a:r>
            <a:r>
              <a:rPr lang="fr-FR" sz="1200">
                <a:latin typeface="Poppins" pitchFamily="2" charset="77"/>
                <a:cs typeface="Poppins" pitchFamily="2" charset="77"/>
              </a:rPr>
              <a:t> </a:t>
            </a:r>
            <a:r>
              <a:rPr lang="fr-FR" sz="1200" err="1">
                <a:latin typeface="Poppins" pitchFamily="2" charset="77"/>
                <a:cs typeface="Poppins" pitchFamily="2" charset="77"/>
              </a:rPr>
              <a:t>consequat</a:t>
            </a:r>
            <a:r>
              <a:rPr lang="fr-FR" sz="1200">
                <a:latin typeface="Poppins" pitchFamily="2" charset="77"/>
                <a:cs typeface="Poppins" pitchFamily="2" charset="77"/>
              </a:rPr>
              <a:t>, nunc massa bibendum </a:t>
            </a:r>
            <a:r>
              <a:rPr lang="fr-FR" sz="1200" err="1">
                <a:latin typeface="Poppins" pitchFamily="2" charset="77"/>
                <a:cs typeface="Poppins" pitchFamily="2" charset="77"/>
              </a:rPr>
              <a:t>turpis</a:t>
            </a:r>
            <a:r>
              <a:rPr lang="fr-FR" sz="1200">
                <a:latin typeface="Poppins" pitchFamily="2" charset="77"/>
                <a:cs typeface="Poppins" pitchFamily="2" charset="77"/>
              </a:rPr>
              <a: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hendrerit</a:t>
            </a:r>
            <a:r>
              <a:rPr lang="fr-FR" sz="1200">
                <a:latin typeface="Poppins" pitchFamily="2" charset="77"/>
                <a:cs typeface="Poppins" pitchFamily="2" charset="77"/>
              </a:rPr>
              <a:t> </a:t>
            </a:r>
            <a:r>
              <a:rPr lang="fr-FR" sz="1200" err="1">
                <a:latin typeface="Poppins" pitchFamily="2" charset="77"/>
                <a:cs typeface="Poppins" pitchFamily="2" charset="77"/>
              </a:rPr>
              <a:t>leo</a:t>
            </a:r>
            <a:r>
              <a:rPr lang="fr-FR" sz="1200">
                <a:latin typeface="Poppins" pitchFamily="2" charset="77"/>
                <a:cs typeface="Poppins" pitchFamily="2" charset="77"/>
              </a:rPr>
              <a:t> </a:t>
            </a:r>
            <a:r>
              <a:rPr lang="fr-FR" sz="1200" err="1">
                <a:latin typeface="Poppins" pitchFamily="2" charset="77"/>
                <a:cs typeface="Poppins" pitchFamily="2" charset="77"/>
              </a:rPr>
              <a:t>sapien</a:t>
            </a:r>
            <a:r>
              <a:rPr lang="fr-FR" sz="1200">
                <a:latin typeface="Poppins" pitchFamily="2" charset="77"/>
                <a:cs typeface="Poppins" pitchFamily="2" charset="77"/>
              </a:rPr>
              <a: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enim</a:t>
            </a:r>
            <a:r>
              <a:rPr lang="fr-FR" sz="1200">
                <a:latin typeface="Poppins" pitchFamily="2" charset="77"/>
                <a:cs typeface="Poppins" pitchFamily="2" charset="77"/>
              </a:rPr>
              <a:t>.</a:t>
            </a:r>
          </a:p>
          <a:p>
            <a:pPr indent="0" algn="just">
              <a:lnSpc>
                <a:spcPts val="1600"/>
              </a:lnSpc>
              <a:buNone/>
            </a:pPr>
            <a:endParaRPr lang="fr-FR" sz="1200">
              <a:latin typeface="Poppins" pitchFamily="2" charset="77"/>
              <a:cs typeface="Poppins" pitchFamily="2" charset="77"/>
            </a:endParaRPr>
          </a:p>
          <a:p>
            <a:pPr indent="0" algn="just">
              <a:lnSpc>
                <a:spcPts val="1600"/>
              </a:lnSpc>
              <a:buNone/>
            </a:pPr>
            <a:r>
              <a:rPr lang="fr-FR" sz="1200" err="1">
                <a:latin typeface="Poppins" pitchFamily="2" charset="77"/>
                <a:cs typeface="Poppins" pitchFamily="2" charset="77"/>
              </a:rPr>
              <a:t>Etiam</a:t>
            </a:r>
            <a:r>
              <a:rPr lang="fr-FR" sz="1200">
                <a:latin typeface="Poppins" pitchFamily="2" charset="77"/>
                <a:cs typeface="Poppins" pitchFamily="2" charset="77"/>
              </a:rPr>
              <a:t> </a:t>
            </a:r>
            <a:r>
              <a:rPr lang="fr-FR" sz="1200" err="1">
                <a:latin typeface="Poppins" pitchFamily="2" charset="77"/>
                <a:cs typeface="Poppins" pitchFamily="2" charset="77"/>
              </a:rPr>
              <a:t>volutpat</a:t>
            </a:r>
            <a:r>
              <a:rPr lang="fr-FR" sz="1200">
                <a:latin typeface="Poppins" pitchFamily="2" charset="77"/>
                <a:cs typeface="Poppins" pitchFamily="2" charset="77"/>
              </a:rPr>
              <a:t> </a:t>
            </a:r>
            <a:r>
              <a:rPr lang="fr-FR" sz="1200" err="1">
                <a:latin typeface="Poppins" pitchFamily="2" charset="77"/>
                <a:cs typeface="Poppins" pitchFamily="2" charset="77"/>
              </a:rPr>
              <a:t>placerat</a:t>
            </a:r>
            <a:r>
              <a:rPr lang="fr-FR" sz="1200">
                <a:latin typeface="Poppins" pitchFamily="2" charset="77"/>
                <a:cs typeface="Poppins" pitchFamily="2" charset="77"/>
              </a:rPr>
              <a:t> </a:t>
            </a:r>
            <a:r>
              <a:rPr lang="fr-FR" sz="1200" err="1">
                <a:latin typeface="Poppins" pitchFamily="2" charset="77"/>
                <a:cs typeface="Poppins" pitchFamily="2" charset="77"/>
              </a:rPr>
              <a:t>augue</a:t>
            </a:r>
            <a:r>
              <a:rPr lang="fr-FR" sz="1200">
                <a:latin typeface="Poppins" pitchFamily="2" charset="77"/>
                <a:cs typeface="Poppins" pitchFamily="2" charset="77"/>
              </a:rPr>
              <a:t> semper </a:t>
            </a:r>
            <a:r>
              <a:rPr lang="fr-FR" sz="1200" err="1">
                <a:latin typeface="Poppins" pitchFamily="2" charset="77"/>
                <a:cs typeface="Poppins" pitchFamily="2" charset="77"/>
              </a:rPr>
              <a:t>pharetra</a:t>
            </a:r>
            <a:r>
              <a:rPr lang="fr-FR" sz="1200">
                <a:latin typeface="Poppins" pitchFamily="2" charset="77"/>
                <a:cs typeface="Poppins" pitchFamily="2" charset="77"/>
              </a:rPr>
              <a:t>. Ut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ultrices</a:t>
            </a:r>
            <a:r>
              <a:rPr lang="fr-FR" sz="1200">
                <a:latin typeface="Poppins" pitchFamily="2" charset="77"/>
                <a:cs typeface="Poppins" pitchFamily="2" charset="77"/>
              </a:rPr>
              <a:t> </a:t>
            </a:r>
            <a:r>
              <a:rPr lang="fr-FR" sz="1200" err="1">
                <a:latin typeface="Poppins" pitchFamily="2" charset="77"/>
                <a:cs typeface="Poppins" pitchFamily="2" charset="77"/>
              </a:rPr>
              <a:t>urna</a:t>
            </a:r>
            <a:r>
              <a:rPr lang="fr-FR" sz="1200">
                <a:latin typeface="Poppins" pitchFamily="2" charset="77"/>
                <a:cs typeface="Poppins" pitchFamily="2" charset="77"/>
              </a:rPr>
              <a:t>, </a:t>
            </a:r>
            <a:r>
              <a:rPr lang="fr-FR" sz="1200" err="1">
                <a:latin typeface="Poppins" pitchFamily="2" charset="77"/>
                <a:cs typeface="Poppins" pitchFamily="2" charset="77"/>
              </a:rPr>
              <a:t>venenatis</a:t>
            </a:r>
            <a:r>
              <a:rPr lang="fr-FR" sz="1200">
                <a:latin typeface="Poppins" pitchFamily="2" charset="77"/>
                <a:cs typeface="Poppins" pitchFamily="2" charset="77"/>
              </a:rPr>
              <a:t> mollis </a:t>
            </a:r>
            <a:r>
              <a:rPr lang="fr-FR" sz="1200" err="1">
                <a:latin typeface="Poppins" pitchFamily="2" charset="77"/>
                <a:cs typeface="Poppins" pitchFamily="2" charset="77"/>
              </a:rPr>
              <a:t>quam</a:t>
            </a:r>
            <a:r>
              <a:rPr lang="fr-FR" sz="1200">
                <a:latin typeface="Poppins" pitchFamily="2" charset="77"/>
                <a:cs typeface="Poppins" pitchFamily="2" charset="77"/>
              </a:rPr>
              <a:t>. </a:t>
            </a:r>
            <a:r>
              <a:rPr lang="fr-FR" sz="1200" err="1">
                <a:latin typeface="Poppins" pitchFamily="2" charset="77"/>
                <a:cs typeface="Poppins" pitchFamily="2" charset="77"/>
              </a:rPr>
              <a:t>Donec</a:t>
            </a:r>
            <a:r>
              <a:rPr lang="fr-FR" sz="1200">
                <a:latin typeface="Poppins" pitchFamily="2" charset="77"/>
                <a:cs typeface="Poppins" pitchFamily="2" charset="77"/>
              </a:rPr>
              <a:t> </a:t>
            </a:r>
            <a:r>
              <a:rPr lang="fr-FR" sz="1200" err="1">
                <a:latin typeface="Poppins" pitchFamily="2" charset="77"/>
                <a:cs typeface="Poppins" pitchFamily="2" charset="77"/>
              </a:rPr>
              <a:t>sed</a:t>
            </a:r>
            <a:r>
              <a:rPr lang="fr-FR" sz="1200">
                <a:latin typeface="Poppins" pitchFamily="2" charset="77"/>
                <a:cs typeface="Poppins" pitchFamily="2" charset="77"/>
              </a:rPr>
              <a:t> </a:t>
            </a:r>
            <a:r>
              <a:rPr lang="fr-FR" sz="1200" err="1">
                <a:latin typeface="Poppins" pitchFamily="2" charset="77"/>
                <a:cs typeface="Poppins" pitchFamily="2" charset="77"/>
              </a:rPr>
              <a:t>maximus</a:t>
            </a:r>
            <a:r>
              <a:rPr lang="fr-FR" sz="1200">
                <a:latin typeface="Poppins" pitchFamily="2" charset="77"/>
                <a:cs typeface="Poppins" pitchFamily="2" charset="77"/>
              </a:rPr>
              <a:t> </a:t>
            </a:r>
            <a:r>
              <a:rPr lang="fr-FR" sz="1200" err="1">
                <a:latin typeface="Poppins" pitchFamily="2" charset="77"/>
                <a:cs typeface="Poppins" pitchFamily="2" charset="77"/>
              </a:rPr>
              <a:t>quam</a:t>
            </a:r>
            <a:r>
              <a:rPr lang="fr-FR" sz="1200">
                <a:latin typeface="Poppins" pitchFamily="2" charset="77"/>
                <a:cs typeface="Poppins" pitchFamily="2" charset="77"/>
              </a:rPr>
              <a:t>. </a:t>
            </a:r>
            <a:r>
              <a:rPr lang="fr-FR" sz="1200" err="1">
                <a:latin typeface="Poppins" pitchFamily="2" charset="77"/>
                <a:cs typeface="Poppins" pitchFamily="2" charset="77"/>
              </a:rPr>
              <a:t>Nulla</a:t>
            </a:r>
            <a:r>
              <a:rPr lang="fr-FR" sz="1200">
                <a:latin typeface="Poppins" pitchFamily="2" charset="77"/>
                <a:cs typeface="Poppins" pitchFamily="2" charset="77"/>
              </a:rPr>
              <a:t> </a:t>
            </a:r>
            <a:r>
              <a:rPr lang="fr-FR" sz="1200" err="1">
                <a:latin typeface="Poppins" pitchFamily="2" charset="77"/>
                <a:cs typeface="Poppins" pitchFamily="2" charset="77"/>
              </a:rPr>
              <a:t>sed</a:t>
            </a:r>
            <a:r>
              <a:rPr lang="fr-FR" sz="1200">
                <a:latin typeface="Poppins" pitchFamily="2" charset="77"/>
                <a:cs typeface="Poppins" pitchFamily="2" charset="77"/>
              </a:rPr>
              <a:t> </a:t>
            </a:r>
            <a:r>
              <a:rPr lang="fr-FR" sz="1200" err="1">
                <a:latin typeface="Poppins" pitchFamily="2" charset="77"/>
                <a:cs typeface="Poppins" pitchFamily="2" charset="77"/>
              </a:rPr>
              <a:t>aliquet</a:t>
            </a:r>
            <a:r>
              <a:rPr lang="fr-FR" sz="1200">
                <a:latin typeface="Poppins" pitchFamily="2" charset="77"/>
                <a:cs typeface="Poppins" pitchFamily="2" charset="77"/>
              </a:rPr>
              <a:t> </a:t>
            </a:r>
            <a:r>
              <a:rPr lang="fr-FR" sz="1200" err="1">
                <a:latin typeface="Poppins" pitchFamily="2" charset="77"/>
                <a:cs typeface="Poppins" pitchFamily="2" charset="77"/>
              </a:rPr>
              <a:t>sapien</a:t>
            </a:r>
            <a:r>
              <a:rPr lang="fr-FR" sz="1200">
                <a:latin typeface="Poppins" pitchFamily="2" charset="77"/>
                <a:cs typeface="Poppins" pitchFamily="2" charset="77"/>
              </a:rPr>
              <a: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aliquam</a:t>
            </a:r>
            <a:r>
              <a:rPr lang="fr-FR" sz="1200">
                <a:latin typeface="Poppins" pitchFamily="2" charset="77"/>
                <a:cs typeface="Poppins" pitchFamily="2" charset="77"/>
              </a:rPr>
              <a:t> mi. </a:t>
            </a:r>
            <a:endParaRPr lang="fr-FR" sz="1000">
              <a:solidFill>
                <a:srgbClr val="000000"/>
              </a:solidFill>
              <a:latin typeface="Poppins" pitchFamily="2" charset="77"/>
              <a:ea typeface="Segoe UI Symbol" panose="020B0502040204020203" pitchFamily="34" charset="0"/>
              <a:cs typeface="Poppins" pitchFamily="2" charset="77"/>
            </a:endParaRPr>
          </a:p>
        </p:txBody>
      </p:sp>
    </p:spTree>
    <p:extLst>
      <p:ext uri="{BB962C8B-B14F-4D97-AF65-F5344CB8AC3E}">
        <p14:creationId xmlns:p14="http://schemas.microsoft.com/office/powerpoint/2010/main" val="1568257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 / texte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B9AD015-8FB8-1B43-8380-A8F2EF49A79A}"/>
              </a:ext>
            </a:extLst>
          </p:cNvPr>
          <p:cNvSpPr/>
          <p:nvPr userDrawn="1"/>
        </p:nvSpPr>
        <p:spPr>
          <a:xfrm>
            <a:off x="0" y="0"/>
            <a:ext cx="6561759" cy="675249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Graphique 47">
            <a:extLst>
              <a:ext uri="{FF2B5EF4-FFF2-40B4-BE49-F238E27FC236}">
                <a16:creationId xmlns:a16="http://schemas.microsoft.com/office/drawing/2014/main" id="{9842EB85-0DB3-8748-897A-D342D7A2F1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05803" y="124691"/>
            <a:ext cx="948663" cy="1053451"/>
          </a:xfrm>
          <a:prstGeom prst="rect">
            <a:avLst/>
          </a:prstGeom>
        </p:spPr>
      </p:pic>
      <p:sp>
        <p:nvSpPr>
          <p:cNvPr id="4" name="Rectangle 3">
            <a:extLst>
              <a:ext uri="{FF2B5EF4-FFF2-40B4-BE49-F238E27FC236}">
                <a16:creationId xmlns:a16="http://schemas.microsoft.com/office/drawing/2014/main" id="{6CEABABF-3A85-C34E-9824-774D5EA9CCA6}"/>
              </a:ext>
            </a:extLst>
          </p:cNvPr>
          <p:cNvSpPr/>
          <p:nvPr userDrawn="1"/>
        </p:nvSpPr>
        <p:spPr>
          <a:xfrm>
            <a:off x="934495" y="1022428"/>
            <a:ext cx="973817" cy="50995"/>
          </a:xfrm>
          <a:prstGeom prst="rect">
            <a:avLst/>
          </a:prstGeom>
          <a:solidFill>
            <a:srgbClr val="7B9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5">
            <a:extLst>
              <a:ext uri="{FF2B5EF4-FFF2-40B4-BE49-F238E27FC236}">
                <a16:creationId xmlns:a16="http://schemas.microsoft.com/office/drawing/2014/main" id="{2F0BC8A5-03AF-8D4B-9143-0E377BBE3B2B}"/>
              </a:ext>
            </a:extLst>
          </p:cNvPr>
          <p:cNvSpPr>
            <a:spLocks noGrp="1"/>
          </p:cNvSpPr>
          <p:nvPr>
            <p:ph type="body" sz="quarter" idx="10" hasCustomPrompt="1"/>
          </p:nvPr>
        </p:nvSpPr>
        <p:spPr>
          <a:xfrm>
            <a:off x="820112" y="503590"/>
            <a:ext cx="4942735" cy="387350"/>
          </a:xfrm>
          <a:prstGeom prst="rect">
            <a:avLst/>
          </a:prstGeom>
        </p:spPr>
        <p:txBody>
          <a:bodyPr/>
          <a:lstStyle>
            <a:lvl1pPr>
              <a:defRPr sz="2200" b="1" i="0">
                <a:latin typeface="Poppins SemiBold" pitchFamily="2" charset="77"/>
                <a:cs typeface="Poppins SemiBold" pitchFamily="2" charset="77"/>
              </a:defRPr>
            </a:lvl1pPr>
          </a:lstStyle>
          <a:p>
            <a:r>
              <a:rPr lang="fr-FR"/>
              <a:t>Titre de la page</a:t>
            </a:r>
          </a:p>
        </p:txBody>
      </p:sp>
      <p:sp>
        <p:nvSpPr>
          <p:cNvPr id="18" name="Espace réservé du texte 5">
            <a:extLst>
              <a:ext uri="{FF2B5EF4-FFF2-40B4-BE49-F238E27FC236}">
                <a16:creationId xmlns:a16="http://schemas.microsoft.com/office/drawing/2014/main" id="{BD077A3B-D255-DD4B-9605-44865A044F5B}"/>
              </a:ext>
            </a:extLst>
          </p:cNvPr>
          <p:cNvSpPr>
            <a:spLocks noGrp="1"/>
          </p:cNvSpPr>
          <p:nvPr>
            <p:ph type="body" sz="quarter" idx="12" hasCustomPrompt="1"/>
          </p:nvPr>
        </p:nvSpPr>
        <p:spPr>
          <a:xfrm>
            <a:off x="7271500" y="1659109"/>
            <a:ext cx="4190398" cy="4393920"/>
          </a:xfrm>
          <a:prstGeom prst="rect">
            <a:avLst/>
          </a:prstGeom>
        </p:spPr>
        <p:txBody>
          <a:bodyPr/>
          <a:lstStyle>
            <a:lvl1pPr marL="0" marR="0" indent="0" algn="just" defTabSz="914400" rtl="0" eaLnBrk="1" fontAlgn="auto" latinLnBrk="0" hangingPunct="1">
              <a:lnSpc>
                <a:spcPts val="1600"/>
              </a:lnSpc>
              <a:spcBef>
                <a:spcPts val="1000"/>
              </a:spcBef>
              <a:spcAft>
                <a:spcPts val="0"/>
              </a:spcAft>
              <a:buClrTx/>
              <a:buSzTx/>
              <a:buFont typeface="Arial" panose="020B0604020202020204" pitchFamily="34" charset="0"/>
              <a:buNone/>
              <a:tabLst/>
              <a:defRPr sz="1200" b="0" i="0">
                <a:latin typeface="Poppins" pitchFamily="2" charset="77"/>
                <a:cs typeface="Poppins" pitchFamily="2" charset="77"/>
              </a:defRPr>
            </a:lvl1pPr>
          </a:lstStyle>
          <a:p>
            <a:pPr marL="0" marR="0" lvl="0" indent="0" algn="just" defTabSz="914400" rtl="0" eaLnBrk="1" fontAlgn="auto" latinLnBrk="0" hangingPunct="1">
              <a:lnSpc>
                <a:spcPts val="1600"/>
              </a:lnSpc>
              <a:spcBef>
                <a:spcPts val="1000"/>
              </a:spcBef>
              <a:spcAft>
                <a:spcPts val="0"/>
              </a:spcAft>
              <a:buClrTx/>
              <a:buSzTx/>
              <a:buFont typeface="Arial" panose="020B0604020202020204" pitchFamily="34" charset="0"/>
              <a:buNone/>
              <a:tabLst/>
              <a:defRPr/>
            </a:pPr>
            <a:r>
              <a:rPr lang="fr-FR" sz="1200" b="1" err="1">
                <a:latin typeface="Poppins SemiBold" pitchFamily="2" charset="77"/>
                <a:cs typeface="Poppins SemiBold" pitchFamily="2" charset="77"/>
              </a:rPr>
              <a:t>Nulla</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facilisi</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Praesent</a:t>
            </a:r>
            <a:r>
              <a:rPr lang="fr-FR" sz="1200" b="1">
                <a:latin typeface="Poppins SemiBold" pitchFamily="2" charset="77"/>
                <a:cs typeface="Poppins SemiBold" pitchFamily="2" charset="77"/>
              </a:rPr>
              <a:t> at </a:t>
            </a:r>
            <a:r>
              <a:rPr lang="fr-FR" sz="1200" b="1" err="1">
                <a:latin typeface="Poppins SemiBold" pitchFamily="2" charset="77"/>
                <a:cs typeface="Poppins SemiBold" pitchFamily="2" charset="77"/>
              </a:rPr>
              <a:t>dapibus</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mauris</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Phasellus</a:t>
            </a:r>
            <a:r>
              <a:rPr lang="fr-FR" sz="1200" b="1">
                <a:latin typeface="Poppins SemiBold" pitchFamily="2" charset="77"/>
                <a:cs typeface="Poppins SemiBold" pitchFamily="2" charset="77"/>
              </a:rPr>
              <a:t> eu </a:t>
            </a:r>
            <a:r>
              <a:rPr lang="fr-FR" sz="1200" b="1" err="1">
                <a:latin typeface="Poppins SemiBold" pitchFamily="2" charset="77"/>
                <a:cs typeface="Poppins SemiBold" pitchFamily="2" charset="77"/>
              </a:rPr>
              <a:t>dui</a:t>
            </a:r>
            <a:r>
              <a:rPr lang="fr-FR" sz="1200" b="1">
                <a:latin typeface="Poppins SemiBold" pitchFamily="2" charset="77"/>
                <a:cs typeface="Poppins SemiBold" pitchFamily="2" charset="77"/>
              </a:rPr>
              <a:t> nec </a:t>
            </a:r>
            <a:r>
              <a:rPr lang="fr-FR" sz="1200" b="1" err="1">
                <a:latin typeface="Poppins SemiBold" pitchFamily="2" charset="77"/>
                <a:cs typeface="Poppins SemiBold" pitchFamily="2" charset="77"/>
              </a:rPr>
              <a:t>urna</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tempor</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congue</a:t>
            </a:r>
            <a:r>
              <a:rPr lang="fr-FR" sz="1200" b="1">
                <a:latin typeface="Poppins SemiBold" pitchFamily="2" charset="77"/>
                <a:cs typeface="Poppins SemiBold" pitchFamily="2" charset="77"/>
              </a:rPr>
              <a:t> eu </a:t>
            </a:r>
            <a:r>
              <a:rPr lang="fr-FR" sz="1200" b="1" err="1">
                <a:latin typeface="Poppins SemiBold" pitchFamily="2" charset="77"/>
                <a:cs typeface="Poppins SemiBold" pitchFamily="2" charset="77"/>
              </a:rPr>
              <a:t>quis</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nisl</a:t>
            </a:r>
            <a:r>
              <a:rPr lang="fr-FR" sz="1200" b="1">
                <a:latin typeface="Poppins SemiBold" pitchFamily="2" charset="77"/>
                <a:cs typeface="Poppins SemiBold" pitchFamily="2" charset="77"/>
              </a:rPr>
              <a:t>. Sed </a:t>
            </a:r>
            <a:r>
              <a:rPr lang="fr-FR" sz="1200" b="1" err="1">
                <a:latin typeface="Poppins SemiBold" pitchFamily="2" charset="77"/>
                <a:cs typeface="Poppins SemiBold" pitchFamily="2" charset="77"/>
              </a:rPr>
              <a:t>vel</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ipsum</a:t>
            </a:r>
            <a:r>
              <a:rPr lang="fr-FR" sz="1200" b="1">
                <a:latin typeface="Poppins SemiBold" pitchFamily="2" charset="77"/>
                <a:cs typeface="Poppins SemiBold" pitchFamily="2" charset="77"/>
              </a:rPr>
              <a:t> eu </a:t>
            </a:r>
            <a:r>
              <a:rPr lang="fr-FR" sz="1200" b="1" err="1">
                <a:latin typeface="Poppins SemiBold" pitchFamily="2" charset="77"/>
                <a:cs typeface="Poppins SemiBold" pitchFamily="2" charset="77"/>
              </a:rPr>
              <a:t>nisi</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viverra</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lobortis</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sed</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eget</a:t>
            </a:r>
            <a:r>
              <a:rPr lang="fr-FR" sz="1200" b="1">
                <a:latin typeface="Poppins SemiBold" pitchFamily="2" charset="77"/>
                <a:cs typeface="Poppins SemiBold" pitchFamily="2" charset="77"/>
              </a:rPr>
              <a:t> </a:t>
            </a:r>
            <a:r>
              <a:rPr lang="fr-FR" sz="1200" b="1" err="1">
                <a:latin typeface="Poppins SemiBold" pitchFamily="2" charset="77"/>
                <a:cs typeface="Poppins SemiBold" pitchFamily="2" charset="77"/>
              </a:rPr>
              <a:t>sapien</a:t>
            </a:r>
            <a:r>
              <a:rPr lang="fr-FR" sz="1200" b="1">
                <a:latin typeface="Poppins SemiBold" pitchFamily="2" charset="77"/>
                <a:cs typeface="Poppins SemiBold" pitchFamily="2" charset="77"/>
              </a:rPr>
              <a:t>.</a:t>
            </a:r>
          </a:p>
          <a:p>
            <a:pPr marL="0" marR="0" lvl="0" indent="0" algn="just" defTabSz="914400" rtl="0" eaLnBrk="1" fontAlgn="auto" latinLnBrk="0" hangingPunct="1">
              <a:lnSpc>
                <a:spcPts val="1600"/>
              </a:lnSpc>
              <a:spcBef>
                <a:spcPts val="1000"/>
              </a:spcBef>
              <a:spcAft>
                <a:spcPts val="0"/>
              </a:spcAft>
              <a:buClrTx/>
              <a:buSzTx/>
              <a:buFont typeface="Arial" panose="020B0604020202020204" pitchFamily="34" charset="0"/>
              <a:buNone/>
              <a:tabLst/>
              <a:defRPr/>
            </a:pPr>
            <a:endParaRPr lang="fr-FR" sz="1200">
              <a:latin typeface="Poppins" pitchFamily="2" charset="77"/>
              <a:cs typeface="Poppins" pitchFamily="2" charset="77"/>
            </a:endParaRPr>
          </a:p>
          <a:p>
            <a:pPr indent="0" algn="just">
              <a:lnSpc>
                <a:spcPts val="1600"/>
              </a:lnSpc>
              <a:buNone/>
            </a:pPr>
            <a:r>
              <a:rPr lang="fr-FR" sz="1200" err="1">
                <a:latin typeface="Poppins" pitchFamily="2" charset="77"/>
                <a:cs typeface="Poppins" pitchFamily="2" charset="77"/>
              </a:rPr>
              <a:t>Lorem</a:t>
            </a:r>
            <a:r>
              <a:rPr lang="fr-FR" sz="1200">
                <a:latin typeface="Poppins" pitchFamily="2" charset="77"/>
                <a:cs typeface="Poppins" pitchFamily="2" charset="77"/>
              </a:rPr>
              <a:t> </a:t>
            </a:r>
            <a:r>
              <a:rPr lang="fr-FR" sz="1200" err="1">
                <a:latin typeface="Poppins" pitchFamily="2" charset="77"/>
                <a:cs typeface="Poppins" pitchFamily="2" charset="77"/>
              </a:rPr>
              <a:t>ipsum</a:t>
            </a:r>
            <a:r>
              <a:rPr lang="fr-FR" sz="1200">
                <a:latin typeface="Poppins" pitchFamily="2" charset="77"/>
                <a:cs typeface="Poppins" pitchFamily="2" charset="77"/>
              </a:rPr>
              <a:t> </a:t>
            </a:r>
            <a:r>
              <a:rPr lang="fr-FR" sz="1200" err="1">
                <a:latin typeface="Poppins" pitchFamily="2" charset="77"/>
                <a:cs typeface="Poppins" pitchFamily="2" charset="77"/>
              </a:rPr>
              <a:t>dolor</a:t>
            </a:r>
            <a:r>
              <a:rPr lang="fr-FR" sz="1200">
                <a:latin typeface="Poppins" pitchFamily="2" charset="77"/>
                <a:cs typeface="Poppins" pitchFamily="2" charset="77"/>
              </a:rPr>
              <a:t> </a:t>
            </a:r>
            <a:r>
              <a:rPr lang="fr-FR" sz="1200" err="1">
                <a:latin typeface="Poppins" pitchFamily="2" charset="77"/>
                <a:cs typeface="Poppins" pitchFamily="2" charset="77"/>
              </a:rPr>
              <a:t>sit</a:t>
            </a:r>
            <a:r>
              <a:rPr lang="fr-FR" sz="1200">
                <a:latin typeface="Poppins" pitchFamily="2" charset="77"/>
                <a:cs typeface="Poppins" pitchFamily="2" charset="77"/>
              </a:rPr>
              <a:t> </a:t>
            </a:r>
            <a:r>
              <a:rPr lang="fr-FR" sz="1200" err="1">
                <a:latin typeface="Poppins" pitchFamily="2" charset="77"/>
                <a:cs typeface="Poppins" pitchFamily="2" charset="77"/>
              </a:rPr>
              <a:t>amet</a:t>
            </a:r>
            <a:r>
              <a:rPr lang="fr-FR" sz="1200">
                <a:latin typeface="Poppins" pitchFamily="2" charset="77"/>
                <a:cs typeface="Poppins" pitchFamily="2" charset="77"/>
              </a:rPr>
              <a:t>, </a:t>
            </a:r>
            <a:r>
              <a:rPr lang="fr-FR" sz="1200" err="1">
                <a:latin typeface="Poppins" pitchFamily="2" charset="77"/>
                <a:cs typeface="Poppins" pitchFamily="2" charset="77"/>
              </a:rPr>
              <a:t>consectetur</a:t>
            </a:r>
            <a:r>
              <a:rPr lang="fr-FR" sz="1200">
                <a:latin typeface="Poppins" pitchFamily="2" charset="77"/>
                <a:cs typeface="Poppins" pitchFamily="2" charset="77"/>
              </a:rPr>
              <a:t> </a:t>
            </a:r>
            <a:r>
              <a:rPr lang="fr-FR" sz="1200" err="1">
                <a:latin typeface="Poppins" pitchFamily="2" charset="77"/>
                <a:cs typeface="Poppins" pitchFamily="2" charset="77"/>
              </a:rPr>
              <a:t>adipiscing</a:t>
            </a:r>
            <a:r>
              <a:rPr lang="fr-FR" sz="1200">
                <a:latin typeface="Poppins" pitchFamily="2" charset="77"/>
                <a:cs typeface="Poppins" pitchFamily="2" charset="77"/>
              </a:rPr>
              <a:t> </a:t>
            </a:r>
            <a:r>
              <a:rPr lang="fr-FR" sz="1200" err="1">
                <a:latin typeface="Poppins" pitchFamily="2" charset="77"/>
                <a:cs typeface="Poppins" pitchFamily="2" charset="77"/>
              </a:rPr>
              <a:t>elit</a:t>
            </a:r>
            <a:r>
              <a:rPr lang="fr-FR" sz="1200">
                <a:latin typeface="Poppins" pitchFamily="2" charset="77"/>
                <a:cs typeface="Poppins" pitchFamily="2" charset="77"/>
              </a:rPr>
              <a:t>. </a:t>
            </a:r>
            <a:r>
              <a:rPr lang="fr-FR" sz="1200" err="1">
                <a:latin typeface="Poppins" pitchFamily="2" charset="77"/>
                <a:cs typeface="Poppins" pitchFamily="2" charset="77"/>
              </a:rPr>
              <a:t>Proin</a:t>
            </a:r>
            <a:r>
              <a:rPr lang="fr-FR" sz="1200">
                <a:latin typeface="Poppins" pitchFamily="2" charset="77"/>
                <a:cs typeface="Poppins" pitchFamily="2" charset="77"/>
              </a:rPr>
              <a:t> </a:t>
            </a:r>
            <a:r>
              <a:rPr lang="fr-FR" sz="1200" err="1">
                <a:latin typeface="Poppins" pitchFamily="2" charset="77"/>
                <a:cs typeface="Poppins" pitchFamily="2" charset="77"/>
              </a:rPr>
              <a:t>viverra</a:t>
            </a:r>
            <a:r>
              <a:rPr lang="fr-FR" sz="1200">
                <a:latin typeface="Poppins" pitchFamily="2" charset="77"/>
                <a:cs typeface="Poppins" pitchFamily="2" charset="77"/>
              </a:rPr>
              <a:t> </a:t>
            </a:r>
            <a:r>
              <a:rPr lang="fr-FR" sz="1200" err="1">
                <a:latin typeface="Poppins" pitchFamily="2" charset="77"/>
                <a:cs typeface="Poppins" pitchFamily="2" charset="77"/>
              </a:rPr>
              <a:t>sapien</a:t>
            </a:r>
            <a:r>
              <a:rPr lang="fr-FR" sz="1200">
                <a:latin typeface="Poppins" pitchFamily="2" charset="77"/>
                <a:cs typeface="Poppins" pitchFamily="2" charset="77"/>
              </a:rPr>
              <a:t> non massa </a:t>
            </a:r>
            <a:r>
              <a:rPr lang="fr-FR" sz="1200" err="1">
                <a:latin typeface="Poppins" pitchFamily="2" charset="77"/>
                <a:cs typeface="Poppins" pitchFamily="2" charset="77"/>
              </a:rPr>
              <a:t>finibus</a:t>
            </a:r>
            <a:r>
              <a:rPr lang="fr-FR" sz="1200">
                <a:latin typeface="Poppins" pitchFamily="2" charset="77"/>
                <a:cs typeface="Poppins" pitchFamily="2" charset="77"/>
              </a:rPr>
              <a:t>, vitae </a:t>
            </a:r>
            <a:r>
              <a:rPr lang="fr-FR" sz="1200" err="1">
                <a:latin typeface="Poppins" pitchFamily="2" charset="77"/>
                <a:cs typeface="Poppins" pitchFamily="2" charset="77"/>
              </a:rPr>
              <a:t>sollicitudin</a:t>
            </a:r>
            <a:r>
              <a:rPr lang="fr-FR" sz="1200">
                <a:latin typeface="Poppins" pitchFamily="2" charset="77"/>
                <a:cs typeface="Poppins" pitchFamily="2" charset="77"/>
              </a:rPr>
              <a:t> </a:t>
            </a:r>
            <a:r>
              <a:rPr lang="fr-FR" sz="1200" err="1">
                <a:latin typeface="Poppins" pitchFamily="2" charset="77"/>
                <a:cs typeface="Poppins" pitchFamily="2" charset="77"/>
              </a:rPr>
              <a:t>ligula</a:t>
            </a:r>
            <a:r>
              <a:rPr lang="fr-FR" sz="1200">
                <a:latin typeface="Poppins" pitchFamily="2" charset="77"/>
                <a:cs typeface="Poppins" pitchFamily="2" charset="77"/>
              </a:rPr>
              <a:t> </a:t>
            </a:r>
            <a:r>
              <a:rPr lang="fr-FR" sz="1200" err="1">
                <a:latin typeface="Poppins" pitchFamily="2" charset="77"/>
                <a:cs typeface="Poppins" pitchFamily="2" charset="77"/>
              </a:rPr>
              <a:t>vestibulum</a:t>
            </a:r>
            <a:r>
              <a:rPr lang="fr-FR" sz="1200">
                <a:latin typeface="Poppins" pitchFamily="2" charset="77"/>
                <a:cs typeface="Poppins" pitchFamily="2" charset="77"/>
              </a:rPr>
              <a:t>. </a:t>
            </a:r>
            <a:r>
              <a:rPr lang="fr-FR" sz="1200" err="1">
                <a:latin typeface="Poppins" pitchFamily="2" charset="77"/>
                <a:cs typeface="Poppins" pitchFamily="2" charset="77"/>
              </a:rPr>
              <a:t>Pellentesque</a:t>
            </a:r>
            <a:r>
              <a:rPr lang="fr-FR" sz="1200">
                <a:latin typeface="Poppins" pitchFamily="2" charset="77"/>
                <a:cs typeface="Poppins" pitchFamily="2" charset="77"/>
              </a:rPr>
              <a:t> </a:t>
            </a:r>
            <a:r>
              <a:rPr lang="fr-FR" sz="1200" err="1">
                <a:latin typeface="Poppins" pitchFamily="2" charset="77"/>
                <a:cs typeface="Poppins" pitchFamily="2" charset="77"/>
              </a:rPr>
              <a:t>pellentesque</a:t>
            </a:r>
            <a:r>
              <a:rPr lang="fr-FR" sz="1200">
                <a:latin typeface="Poppins" pitchFamily="2" charset="77"/>
                <a:cs typeface="Poppins" pitchFamily="2" charset="77"/>
              </a:rPr>
              <a:t> </a:t>
            </a:r>
            <a:r>
              <a:rPr lang="fr-FR" sz="1200" err="1">
                <a:latin typeface="Poppins" pitchFamily="2" charset="77"/>
                <a:cs typeface="Poppins" pitchFamily="2" charset="77"/>
              </a:rPr>
              <a:t>augue</a:t>
            </a:r>
            <a:r>
              <a:rPr lang="fr-FR" sz="1200">
                <a:latin typeface="Poppins" pitchFamily="2" charset="77"/>
                <a:cs typeface="Poppins" pitchFamily="2" charset="77"/>
              </a:rPr>
              <a:t> nec </a:t>
            </a:r>
            <a:r>
              <a:rPr lang="fr-FR" sz="1200" err="1">
                <a:latin typeface="Poppins" pitchFamily="2" charset="77"/>
                <a:cs typeface="Poppins" pitchFamily="2" charset="77"/>
              </a:rPr>
              <a:t>finibus</a:t>
            </a:r>
            <a:r>
              <a:rPr lang="fr-FR" sz="1200">
                <a:latin typeface="Poppins" pitchFamily="2" charset="77"/>
                <a:cs typeface="Poppins" pitchFamily="2" charset="77"/>
              </a:rPr>
              <a:t> </a:t>
            </a:r>
            <a:r>
              <a:rPr lang="fr-FR" sz="1200" err="1">
                <a:latin typeface="Poppins" pitchFamily="2" charset="77"/>
                <a:cs typeface="Poppins" pitchFamily="2" charset="77"/>
              </a:rPr>
              <a:t>ultrices</a:t>
            </a:r>
            <a:r>
              <a:rPr lang="fr-FR" sz="1200">
                <a:latin typeface="Poppins" pitchFamily="2" charset="77"/>
                <a:cs typeface="Poppins" pitchFamily="2" charset="77"/>
              </a:rPr>
              <a:t>. </a:t>
            </a:r>
            <a:r>
              <a:rPr lang="fr-FR" sz="1200" err="1">
                <a:latin typeface="Poppins" pitchFamily="2" charset="77"/>
                <a:cs typeface="Poppins" pitchFamily="2" charset="77"/>
              </a:rPr>
              <a:t>Mauris</a:t>
            </a:r>
            <a:r>
              <a:rPr lang="fr-FR" sz="1200">
                <a:latin typeface="Poppins" pitchFamily="2" charset="77"/>
                <a:cs typeface="Poppins" pitchFamily="2" charset="77"/>
              </a:rPr>
              <a:t> </a:t>
            </a:r>
            <a:r>
              <a:rPr lang="fr-FR" sz="1200" err="1">
                <a:latin typeface="Poppins" pitchFamily="2" charset="77"/>
                <a:cs typeface="Poppins" pitchFamily="2" charset="77"/>
              </a:rPr>
              <a:t>odio</a:t>
            </a:r>
            <a:r>
              <a:rPr lang="fr-FR" sz="1200">
                <a:latin typeface="Poppins" pitchFamily="2" charset="77"/>
                <a:cs typeface="Poppins" pitchFamily="2" charset="77"/>
              </a:rPr>
              <a:t> massa, </a:t>
            </a:r>
            <a:r>
              <a:rPr lang="fr-FR" sz="1200" err="1">
                <a:latin typeface="Poppins" pitchFamily="2" charset="77"/>
                <a:cs typeface="Poppins" pitchFamily="2" charset="77"/>
              </a:rPr>
              <a:t>vulputate</a:t>
            </a:r>
            <a:r>
              <a:rPr lang="fr-FR" sz="1200">
                <a:latin typeface="Poppins" pitchFamily="2" charset="77"/>
                <a:cs typeface="Poppins" pitchFamily="2" charset="77"/>
              </a:rPr>
              <a: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felis</a:t>
            </a:r>
            <a:r>
              <a:rPr lang="fr-FR" sz="1200">
                <a:latin typeface="Poppins" pitchFamily="2" charset="77"/>
                <a:cs typeface="Poppins" pitchFamily="2" charset="77"/>
              </a:rPr>
              <a:t> </a:t>
            </a:r>
            <a:r>
              <a:rPr lang="fr-FR" sz="1200" err="1">
                <a:latin typeface="Poppins" pitchFamily="2" charset="77"/>
                <a:cs typeface="Poppins" pitchFamily="2" charset="77"/>
              </a:rPr>
              <a:t>ac</a:t>
            </a:r>
            <a:r>
              <a:rPr lang="fr-FR" sz="1200">
                <a:latin typeface="Poppins" pitchFamily="2" charset="77"/>
                <a:cs typeface="Poppins" pitchFamily="2" charset="77"/>
              </a:rPr>
              <a:t>, </a:t>
            </a:r>
            <a:r>
              <a:rPr lang="fr-FR" sz="1200" err="1">
                <a:latin typeface="Poppins" pitchFamily="2" charset="77"/>
                <a:cs typeface="Poppins" pitchFamily="2" charset="77"/>
              </a:rPr>
              <a:t>laoreet</a:t>
            </a:r>
            <a:r>
              <a:rPr lang="fr-FR" sz="1200">
                <a:latin typeface="Poppins" pitchFamily="2" charset="77"/>
                <a:cs typeface="Poppins" pitchFamily="2" charset="77"/>
              </a:rPr>
              <a:t> tristique </a:t>
            </a:r>
            <a:r>
              <a:rPr lang="fr-FR" sz="1200" err="1">
                <a:latin typeface="Poppins" pitchFamily="2" charset="77"/>
                <a:cs typeface="Poppins" pitchFamily="2" charset="77"/>
              </a:rPr>
              <a:t>nisl</a:t>
            </a:r>
            <a:r>
              <a:rPr lang="fr-FR" sz="1200">
                <a:latin typeface="Poppins" pitchFamily="2" charset="77"/>
                <a:cs typeface="Poppins" pitchFamily="2" charset="77"/>
              </a:rPr>
              <a:t>. Suspendisse </a:t>
            </a:r>
            <a:r>
              <a:rPr lang="fr-FR" sz="1200" err="1">
                <a:latin typeface="Poppins" pitchFamily="2" charset="77"/>
                <a:cs typeface="Poppins" pitchFamily="2" charset="77"/>
              </a:rPr>
              <a:t>porttitor</a:t>
            </a:r>
            <a:r>
              <a:rPr lang="fr-FR" sz="1200">
                <a:latin typeface="Poppins" pitchFamily="2" charset="77"/>
                <a:cs typeface="Poppins" pitchFamily="2" charset="77"/>
              </a:rPr>
              <a:t> </a:t>
            </a:r>
            <a:r>
              <a:rPr lang="fr-FR" sz="1200" err="1">
                <a:latin typeface="Poppins" pitchFamily="2" charset="77"/>
                <a:cs typeface="Poppins" pitchFamily="2" charset="77"/>
              </a:rPr>
              <a:t>purus</a:t>
            </a:r>
            <a:r>
              <a:rPr lang="fr-FR" sz="1200">
                <a:latin typeface="Poppins" pitchFamily="2" charset="77"/>
                <a:cs typeface="Poppins" pitchFamily="2" charset="77"/>
              </a:rPr>
              <a:t> id </a:t>
            </a:r>
            <a:r>
              <a:rPr lang="fr-FR" sz="1200" err="1">
                <a:latin typeface="Poppins" pitchFamily="2" charset="77"/>
                <a:cs typeface="Poppins" pitchFamily="2" charset="77"/>
              </a:rPr>
              <a:t>nulla</a:t>
            </a:r>
            <a:r>
              <a:rPr lang="fr-FR" sz="1200">
                <a:latin typeface="Poppins" pitchFamily="2" charset="77"/>
                <a:cs typeface="Poppins" pitchFamily="2" charset="77"/>
              </a:rPr>
              <a:t> </a:t>
            </a:r>
            <a:r>
              <a:rPr lang="fr-FR" sz="1200" err="1">
                <a:latin typeface="Poppins" pitchFamily="2" charset="77"/>
                <a:cs typeface="Poppins" pitchFamily="2" charset="77"/>
              </a:rPr>
              <a:t>egestas</a:t>
            </a:r>
            <a:r>
              <a:rPr lang="fr-FR" sz="1200">
                <a:latin typeface="Poppins" pitchFamily="2" charset="77"/>
                <a:cs typeface="Poppins" pitchFamily="2" charset="77"/>
              </a:rPr>
              <a:t> </a:t>
            </a:r>
            <a:r>
              <a:rPr lang="fr-FR" sz="1200" err="1">
                <a:latin typeface="Poppins" pitchFamily="2" charset="77"/>
                <a:cs typeface="Poppins" pitchFamily="2" charset="77"/>
              </a:rPr>
              <a:t>condimentum</a:t>
            </a:r>
            <a:r>
              <a:rPr lang="fr-FR" sz="1200">
                <a:latin typeface="Poppins" pitchFamily="2" charset="77"/>
                <a:cs typeface="Poppins" pitchFamily="2" charset="77"/>
              </a:rPr>
              <a:t>. </a:t>
            </a:r>
            <a:r>
              <a:rPr lang="fr-FR" sz="1200" err="1">
                <a:latin typeface="Poppins" pitchFamily="2" charset="77"/>
                <a:cs typeface="Poppins" pitchFamily="2" charset="77"/>
              </a:rPr>
              <a:t>Morbi</a:t>
            </a:r>
            <a:r>
              <a:rPr lang="fr-FR" sz="1200">
                <a:latin typeface="Poppins" pitchFamily="2" charset="77"/>
                <a:cs typeface="Poppins" pitchFamily="2" charset="77"/>
              </a:rPr>
              <a:t> </a:t>
            </a:r>
            <a:r>
              <a:rPr lang="fr-FR" sz="1200" err="1">
                <a:latin typeface="Poppins" pitchFamily="2" charset="77"/>
                <a:cs typeface="Poppins" pitchFamily="2" charset="77"/>
              </a:rPr>
              <a:t>iaculis</a:t>
            </a:r>
            <a:r>
              <a:rPr lang="fr-FR" sz="1200">
                <a:latin typeface="Poppins" pitchFamily="2" charset="77"/>
                <a:cs typeface="Poppins" pitchFamily="2" charset="77"/>
              </a:rPr>
              <a:t>, </a:t>
            </a:r>
            <a:r>
              <a:rPr lang="fr-FR" sz="1200" err="1">
                <a:latin typeface="Poppins" pitchFamily="2" charset="77"/>
                <a:cs typeface="Poppins" pitchFamily="2" charset="77"/>
              </a:rPr>
              <a:t>elit</a:t>
            </a:r>
            <a:r>
              <a:rPr lang="fr-FR" sz="1200">
                <a:latin typeface="Poppins" pitchFamily="2" charset="77"/>
                <a:cs typeface="Poppins" pitchFamily="2" charset="77"/>
              </a:rPr>
              <a:t> </a:t>
            </a:r>
            <a:r>
              <a:rPr lang="fr-FR" sz="1200" err="1">
                <a:latin typeface="Poppins" pitchFamily="2" charset="77"/>
                <a:cs typeface="Poppins" pitchFamily="2" charset="77"/>
              </a:rPr>
              <a:t>consectetur</a:t>
            </a:r>
            <a:r>
              <a:rPr lang="fr-FR" sz="1200">
                <a:latin typeface="Poppins" pitchFamily="2" charset="77"/>
                <a:cs typeface="Poppins" pitchFamily="2" charset="77"/>
              </a:rPr>
              <a:t> </a:t>
            </a:r>
            <a:r>
              <a:rPr lang="fr-FR" sz="1200" err="1">
                <a:latin typeface="Poppins" pitchFamily="2" charset="77"/>
                <a:cs typeface="Poppins" pitchFamily="2" charset="77"/>
              </a:rPr>
              <a:t>accumsan</a:t>
            </a:r>
            <a:r>
              <a:rPr lang="fr-FR" sz="1200">
                <a:latin typeface="Poppins" pitchFamily="2" charset="77"/>
                <a:cs typeface="Poppins" pitchFamily="2" charset="77"/>
              </a:rPr>
              <a:t> </a:t>
            </a:r>
            <a:r>
              <a:rPr lang="fr-FR" sz="1200" err="1">
                <a:latin typeface="Poppins" pitchFamily="2" charset="77"/>
                <a:cs typeface="Poppins" pitchFamily="2" charset="77"/>
              </a:rPr>
              <a:t>consequat</a:t>
            </a:r>
            <a:r>
              <a:rPr lang="fr-FR" sz="1200">
                <a:latin typeface="Poppins" pitchFamily="2" charset="77"/>
                <a:cs typeface="Poppins" pitchFamily="2" charset="77"/>
              </a:rPr>
              <a:t>, nunc massa bibendum </a:t>
            </a:r>
            <a:r>
              <a:rPr lang="fr-FR" sz="1200" err="1">
                <a:latin typeface="Poppins" pitchFamily="2" charset="77"/>
                <a:cs typeface="Poppins" pitchFamily="2" charset="77"/>
              </a:rPr>
              <a:t>turpis</a:t>
            </a:r>
            <a:r>
              <a:rPr lang="fr-FR" sz="1200">
                <a:latin typeface="Poppins" pitchFamily="2" charset="77"/>
                <a:cs typeface="Poppins" pitchFamily="2" charset="77"/>
              </a:rPr>
              <a: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hendrerit</a:t>
            </a:r>
            <a:r>
              <a:rPr lang="fr-FR" sz="1200">
                <a:latin typeface="Poppins" pitchFamily="2" charset="77"/>
                <a:cs typeface="Poppins" pitchFamily="2" charset="77"/>
              </a:rPr>
              <a:t> </a:t>
            </a:r>
            <a:r>
              <a:rPr lang="fr-FR" sz="1200" err="1">
                <a:latin typeface="Poppins" pitchFamily="2" charset="77"/>
                <a:cs typeface="Poppins" pitchFamily="2" charset="77"/>
              </a:rPr>
              <a:t>leo</a:t>
            </a:r>
            <a:r>
              <a:rPr lang="fr-FR" sz="1200">
                <a:latin typeface="Poppins" pitchFamily="2" charset="77"/>
                <a:cs typeface="Poppins" pitchFamily="2" charset="77"/>
              </a:rPr>
              <a:t> </a:t>
            </a:r>
            <a:r>
              <a:rPr lang="fr-FR" sz="1200" err="1">
                <a:latin typeface="Poppins" pitchFamily="2" charset="77"/>
                <a:cs typeface="Poppins" pitchFamily="2" charset="77"/>
              </a:rPr>
              <a:t>sapien</a:t>
            </a:r>
            <a:r>
              <a:rPr lang="fr-FR" sz="1200">
                <a:latin typeface="Poppins" pitchFamily="2" charset="77"/>
                <a:cs typeface="Poppins" pitchFamily="2" charset="77"/>
              </a:rPr>
              <a: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enim</a:t>
            </a:r>
            <a:r>
              <a:rPr lang="fr-FR" sz="1200">
                <a:latin typeface="Poppins" pitchFamily="2" charset="77"/>
                <a:cs typeface="Poppins" pitchFamily="2" charset="77"/>
              </a:rPr>
              <a:t>.</a:t>
            </a:r>
          </a:p>
          <a:p>
            <a:pPr indent="0" algn="just">
              <a:lnSpc>
                <a:spcPts val="1600"/>
              </a:lnSpc>
              <a:buNone/>
            </a:pPr>
            <a:endParaRPr lang="fr-FR" sz="1200">
              <a:latin typeface="Poppins" pitchFamily="2" charset="77"/>
              <a:cs typeface="Poppins" pitchFamily="2" charset="77"/>
            </a:endParaRPr>
          </a:p>
          <a:p>
            <a:pPr indent="0" algn="just">
              <a:lnSpc>
                <a:spcPts val="1600"/>
              </a:lnSpc>
              <a:buNone/>
            </a:pPr>
            <a:r>
              <a:rPr lang="fr-FR" sz="1200" err="1">
                <a:latin typeface="Poppins" pitchFamily="2" charset="77"/>
                <a:cs typeface="Poppins" pitchFamily="2" charset="77"/>
              </a:rPr>
              <a:t>Etiam</a:t>
            </a:r>
            <a:r>
              <a:rPr lang="fr-FR" sz="1200">
                <a:latin typeface="Poppins" pitchFamily="2" charset="77"/>
                <a:cs typeface="Poppins" pitchFamily="2" charset="77"/>
              </a:rPr>
              <a:t> </a:t>
            </a:r>
            <a:r>
              <a:rPr lang="fr-FR" sz="1200" err="1">
                <a:latin typeface="Poppins" pitchFamily="2" charset="77"/>
                <a:cs typeface="Poppins" pitchFamily="2" charset="77"/>
              </a:rPr>
              <a:t>volutpat</a:t>
            </a:r>
            <a:r>
              <a:rPr lang="fr-FR" sz="1200">
                <a:latin typeface="Poppins" pitchFamily="2" charset="77"/>
                <a:cs typeface="Poppins" pitchFamily="2" charset="77"/>
              </a:rPr>
              <a:t> </a:t>
            </a:r>
            <a:r>
              <a:rPr lang="fr-FR" sz="1200" err="1">
                <a:latin typeface="Poppins" pitchFamily="2" charset="77"/>
                <a:cs typeface="Poppins" pitchFamily="2" charset="77"/>
              </a:rPr>
              <a:t>placerat</a:t>
            </a:r>
            <a:r>
              <a:rPr lang="fr-FR" sz="1200">
                <a:latin typeface="Poppins" pitchFamily="2" charset="77"/>
                <a:cs typeface="Poppins" pitchFamily="2" charset="77"/>
              </a:rPr>
              <a:t> </a:t>
            </a:r>
            <a:r>
              <a:rPr lang="fr-FR" sz="1200" err="1">
                <a:latin typeface="Poppins" pitchFamily="2" charset="77"/>
                <a:cs typeface="Poppins" pitchFamily="2" charset="77"/>
              </a:rPr>
              <a:t>augue</a:t>
            </a:r>
            <a:r>
              <a:rPr lang="fr-FR" sz="1200">
                <a:latin typeface="Poppins" pitchFamily="2" charset="77"/>
                <a:cs typeface="Poppins" pitchFamily="2" charset="77"/>
              </a:rPr>
              <a:t> semper </a:t>
            </a:r>
            <a:r>
              <a:rPr lang="fr-FR" sz="1200" err="1">
                <a:latin typeface="Poppins" pitchFamily="2" charset="77"/>
                <a:cs typeface="Poppins" pitchFamily="2" charset="77"/>
              </a:rPr>
              <a:t>pharetra</a:t>
            </a:r>
            <a:r>
              <a:rPr lang="fr-FR" sz="1200">
                <a:latin typeface="Poppins" pitchFamily="2" charset="77"/>
                <a:cs typeface="Poppins" pitchFamily="2" charset="77"/>
              </a:rPr>
              <a:t>. Ut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ultrices</a:t>
            </a:r>
            <a:r>
              <a:rPr lang="fr-FR" sz="1200">
                <a:latin typeface="Poppins" pitchFamily="2" charset="77"/>
                <a:cs typeface="Poppins" pitchFamily="2" charset="77"/>
              </a:rPr>
              <a:t> </a:t>
            </a:r>
            <a:r>
              <a:rPr lang="fr-FR" sz="1200" err="1">
                <a:latin typeface="Poppins" pitchFamily="2" charset="77"/>
                <a:cs typeface="Poppins" pitchFamily="2" charset="77"/>
              </a:rPr>
              <a:t>urna</a:t>
            </a:r>
            <a:r>
              <a:rPr lang="fr-FR" sz="1200">
                <a:latin typeface="Poppins" pitchFamily="2" charset="77"/>
                <a:cs typeface="Poppins" pitchFamily="2" charset="77"/>
              </a:rPr>
              <a:t>, </a:t>
            </a:r>
            <a:r>
              <a:rPr lang="fr-FR" sz="1200" err="1">
                <a:latin typeface="Poppins" pitchFamily="2" charset="77"/>
                <a:cs typeface="Poppins" pitchFamily="2" charset="77"/>
              </a:rPr>
              <a:t>venenatis</a:t>
            </a:r>
            <a:r>
              <a:rPr lang="fr-FR" sz="1200">
                <a:latin typeface="Poppins" pitchFamily="2" charset="77"/>
                <a:cs typeface="Poppins" pitchFamily="2" charset="77"/>
              </a:rPr>
              <a:t> mollis </a:t>
            </a:r>
            <a:r>
              <a:rPr lang="fr-FR" sz="1200" err="1">
                <a:latin typeface="Poppins" pitchFamily="2" charset="77"/>
                <a:cs typeface="Poppins" pitchFamily="2" charset="77"/>
              </a:rPr>
              <a:t>quam</a:t>
            </a:r>
            <a:r>
              <a:rPr lang="fr-FR" sz="1200">
                <a:latin typeface="Poppins" pitchFamily="2" charset="77"/>
                <a:cs typeface="Poppins" pitchFamily="2" charset="77"/>
              </a:rPr>
              <a:t>. </a:t>
            </a:r>
            <a:r>
              <a:rPr lang="fr-FR" sz="1200" err="1">
                <a:latin typeface="Poppins" pitchFamily="2" charset="77"/>
                <a:cs typeface="Poppins" pitchFamily="2" charset="77"/>
              </a:rPr>
              <a:t>Donec</a:t>
            </a:r>
            <a:r>
              <a:rPr lang="fr-FR" sz="1200">
                <a:latin typeface="Poppins" pitchFamily="2" charset="77"/>
                <a:cs typeface="Poppins" pitchFamily="2" charset="77"/>
              </a:rPr>
              <a:t> </a:t>
            </a:r>
            <a:r>
              <a:rPr lang="fr-FR" sz="1200" err="1">
                <a:latin typeface="Poppins" pitchFamily="2" charset="77"/>
                <a:cs typeface="Poppins" pitchFamily="2" charset="77"/>
              </a:rPr>
              <a:t>sed</a:t>
            </a:r>
            <a:r>
              <a:rPr lang="fr-FR" sz="1200">
                <a:latin typeface="Poppins" pitchFamily="2" charset="77"/>
                <a:cs typeface="Poppins" pitchFamily="2" charset="77"/>
              </a:rPr>
              <a:t> </a:t>
            </a:r>
            <a:r>
              <a:rPr lang="fr-FR" sz="1200" err="1">
                <a:latin typeface="Poppins" pitchFamily="2" charset="77"/>
                <a:cs typeface="Poppins" pitchFamily="2" charset="77"/>
              </a:rPr>
              <a:t>maximus</a:t>
            </a:r>
            <a:r>
              <a:rPr lang="fr-FR" sz="1200">
                <a:latin typeface="Poppins" pitchFamily="2" charset="77"/>
                <a:cs typeface="Poppins" pitchFamily="2" charset="77"/>
              </a:rPr>
              <a:t> </a:t>
            </a:r>
            <a:r>
              <a:rPr lang="fr-FR" sz="1200" err="1">
                <a:latin typeface="Poppins" pitchFamily="2" charset="77"/>
                <a:cs typeface="Poppins" pitchFamily="2" charset="77"/>
              </a:rPr>
              <a:t>quam</a:t>
            </a:r>
            <a:r>
              <a:rPr lang="fr-FR" sz="1200">
                <a:latin typeface="Poppins" pitchFamily="2" charset="77"/>
                <a:cs typeface="Poppins" pitchFamily="2" charset="77"/>
              </a:rPr>
              <a:t>. </a:t>
            </a:r>
            <a:r>
              <a:rPr lang="fr-FR" sz="1200" err="1">
                <a:latin typeface="Poppins" pitchFamily="2" charset="77"/>
                <a:cs typeface="Poppins" pitchFamily="2" charset="77"/>
              </a:rPr>
              <a:t>Nulla</a:t>
            </a:r>
            <a:r>
              <a:rPr lang="fr-FR" sz="1200">
                <a:latin typeface="Poppins" pitchFamily="2" charset="77"/>
                <a:cs typeface="Poppins" pitchFamily="2" charset="77"/>
              </a:rPr>
              <a:t> </a:t>
            </a:r>
            <a:r>
              <a:rPr lang="fr-FR" sz="1200" err="1">
                <a:latin typeface="Poppins" pitchFamily="2" charset="77"/>
                <a:cs typeface="Poppins" pitchFamily="2" charset="77"/>
              </a:rPr>
              <a:t>sed</a:t>
            </a:r>
            <a:r>
              <a:rPr lang="fr-FR" sz="1200">
                <a:latin typeface="Poppins" pitchFamily="2" charset="77"/>
                <a:cs typeface="Poppins" pitchFamily="2" charset="77"/>
              </a:rPr>
              <a:t> </a:t>
            </a:r>
            <a:r>
              <a:rPr lang="fr-FR" sz="1200" err="1">
                <a:latin typeface="Poppins" pitchFamily="2" charset="77"/>
                <a:cs typeface="Poppins" pitchFamily="2" charset="77"/>
              </a:rPr>
              <a:t>aliquet</a:t>
            </a:r>
            <a:r>
              <a:rPr lang="fr-FR" sz="1200">
                <a:latin typeface="Poppins" pitchFamily="2" charset="77"/>
                <a:cs typeface="Poppins" pitchFamily="2" charset="77"/>
              </a:rPr>
              <a:t> </a:t>
            </a:r>
            <a:r>
              <a:rPr lang="fr-FR" sz="1200" err="1">
                <a:latin typeface="Poppins" pitchFamily="2" charset="77"/>
                <a:cs typeface="Poppins" pitchFamily="2" charset="77"/>
              </a:rPr>
              <a:t>sapien</a:t>
            </a:r>
            <a:r>
              <a:rPr lang="fr-FR" sz="1200">
                <a:latin typeface="Poppins" pitchFamily="2" charset="77"/>
                <a:cs typeface="Poppins" pitchFamily="2" charset="77"/>
              </a:rPr>
              <a:t>, </a:t>
            </a:r>
            <a:r>
              <a:rPr lang="fr-FR" sz="1200" err="1">
                <a:latin typeface="Poppins" pitchFamily="2" charset="77"/>
                <a:cs typeface="Poppins" pitchFamily="2" charset="77"/>
              </a:rPr>
              <a:t>quis</a:t>
            </a:r>
            <a:r>
              <a:rPr lang="fr-FR" sz="1200">
                <a:latin typeface="Poppins" pitchFamily="2" charset="77"/>
                <a:cs typeface="Poppins" pitchFamily="2" charset="77"/>
              </a:rPr>
              <a:t> </a:t>
            </a:r>
            <a:r>
              <a:rPr lang="fr-FR" sz="1200" err="1">
                <a:latin typeface="Poppins" pitchFamily="2" charset="77"/>
                <a:cs typeface="Poppins" pitchFamily="2" charset="77"/>
              </a:rPr>
              <a:t>aliquam</a:t>
            </a:r>
            <a:r>
              <a:rPr lang="fr-FR" sz="1200">
                <a:latin typeface="Poppins" pitchFamily="2" charset="77"/>
                <a:cs typeface="Poppins" pitchFamily="2" charset="77"/>
              </a:rPr>
              <a:t> mi. </a:t>
            </a:r>
            <a:endParaRPr lang="fr-FR" sz="1000">
              <a:solidFill>
                <a:srgbClr val="000000"/>
              </a:solidFill>
              <a:latin typeface="Poppins" pitchFamily="2" charset="77"/>
              <a:ea typeface="Segoe UI Symbol" panose="020B0502040204020203" pitchFamily="34" charset="0"/>
              <a:cs typeface="Poppins" pitchFamily="2" charset="77"/>
            </a:endParaRPr>
          </a:p>
        </p:txBody>
      </p:sp>
      <p:pic>
        <p:nvPicPr>
          <p:cNvPr id="12" name="Image 11">
            <a:extLst>
              <a:ext uri="{FF2B5EF4-FFF2-40B4-BE49-F238E27FC236}">
                <a16:creationId xmlns:a16="http://schemas.microsoft.com/office/drawing/2014/main" id="{B44F1F5F-6D32-F743-9497-041B0FED58A7}"/>
              </a:ext>
            </a:extLst>
          </p:cNvPr>
          <p:cNvPicPr>
            <a:picLocks noChangeAspect="1"/>
          </p:cNvPicPr>
          <p:nvPr userDrawn="1"/>
        </p:nvPicPr>
        <p:blipFill>
          <a:blip r:embed="rId3"/>
          <a:stretch>
            <a:fillRect/>
          </a:stretch>
        </p:blipFill>
        <p:spPr>
          <a:xfrm>
            <a:off x="6459245" y="-752224"/>
            <a:ext cx="3534310" cy="2069841"/>
          </a:xfrm>
          <a:prstGeom prst="rect">
            <a:avLst/>
          </a:prstGeom>
        </p:spPr>
      </p:pic>
      <p:sp>
        <p:nvSpPr>
          <p:cNvPr id="13" name="Rectangle 12">
            <a:extLst>
              <a:ext uri="{FF2B5EF4-FFF2-40B4-BE49-F238E27FC236}">
                <a16:creationId xmlns:a16="http://schemas.microsoft.com/office/drawing/2014/main" id="{96B1C66C-A9B8-C44D-998A-CCBD30A6FF21}"/>
              </a:ext>
            </a:extLst>
          </p:cNvPr>
          <p:cNvSpPr/>
          <p:nvPr userDrawn="1"/>
        </p:nvSpPr>
        <p:spPr>
          <a:xfrm>
            <a:off x="5036291" y="2012401"/>
            <a:ext cx="749171" cy="733442"/>
          </a:xfrm>
          <a:prstGeom prst="rect">
            <a:avLst/>
          </a:prstGeom>
          <a:solidFill>
            <a:srgbClr val="D2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4336E61C-CCA3-6F40-BAA4-181F64B52721}"/>
              </a:ext>
            </a:extLst>
          </p:cNvPr>
          <p:cNvSpPr/>
          <p:nvPr userDrawn="1"/>
        </p:nvSpPr>
        <p:spPr>
          <a:xfrm>
            <a:off x="658567" y="5658139"/>
            <a:ext cx="721719" cy="721719"/>
          </a:xfrm>
          <a:prstGeom prst="ellipse">
            <a:avLst/>
          </a:prstGeom>
          <a:solidFill>
            <a:srgbClr val="36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Espace réservé pour une image  4">
            <a:extLst>
              <a:ext uri="{FF2B5EF4-FFF2-40B4-BE49-F238E27FC236}">
                <a16:creationId xmlns:a16="http://schemas.microsoft.com/office/drawing/2014/main" id="{08C05178-7012-3143-86FF-9FA585B6FE84}"/>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44073" t="994" r="9473" b="30534"/>
          <a:stretch/>
        </p:blipFill>
        <p:spPr>
          <a:xfrm>
            <a:off x="934495" y="2194884"/>
            <a:ext cx="4652855" cy="3858145"/>
          </a:xfrm>
          <a:prstGeom prst="round2DiagRect">
            <a:avLst/>
          </a:prstGeom>
        </p:spPr>
      </p:pic>
    </p:spTree>
    <p:extLst>
      <p:ext uri="{BB962C8B-B14F-4D97-AF65-F5344CB8AC3E}">
        <p14:creationId xmlns:p14="http://schemas.microsoft.com/office/powerpoint/2010/main" val="41480180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 / texte 2">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63D94EE4-5C63-ED47-80E5-ADC5AC8DC9D0}"/>
              </a:ext>
            </a:extLst>
          </p:cNvPr>
          <p:cNvSpPr/>
          <p:nvPr userDrawn="1"/>
        </p:nvSpPr>
        <p:spPr>
          <a:xfrm>
            <a:off x="0" y="0"/>
            <a:ext cx="5371663" cy="675249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Graphique 47">
            <a:extLst>
              <a:ext uri="{FF2B5EF4-FFF2-40B4-BE49-F238E27FC236}">
                <a16:creationId xmlns:a16="http://schemas.microsoft.com/office/drawing/2014/main" id="{9842EB85-0DB3-8748-897A-D342D7A2F1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05803" y="124691"/>
            <a:ext cx="948663" cy="1053451"/>
          </a:xfrm>
          <a:prstGeom prst="rect">
            <a:avLst/>
          </a:prstGeom>
        </p:spPr>
      </p:pic>
      <p:sp>
        <p:nvSpPr>
          <p:cNvPr id="4" name="Rectangle 3">
            <a:extLst>
              <a:ext uri="{FF2B5EF4-FFF2-40B4-BE49-F238E27FC236}">
                <a16:creationId xmlns:a16="http://schemas.microsoft.com/office/drawing/2014/main" id="{6CEABABF-3A85-C34E-9824-774D5EA9CCA6}"/>
              </a:ext>
            </a:extLst>
          </p:cNvPr>
          <p:cNvSpPr/>
          <p:nvPr userDrawn="1"/>
        </p:nvSpPr>
        <p:spPr>
          <a:xfrm>
            <a:off x="934495" y="1022428"/>
            <a:ext cx="973817" cy="50995"/>
          </a:xfrm>
          <a:prstGeom prst="rect">
            <a:avLst/>
          </a:prstGeom>
          <a:solidFill>
            <a:srgbClr val="7B9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texte 5">
            <a:extLst>
              <a:ext uri="{FF2B5EF4-FFF2-40B4-BE49-F238E27FC236}">
                <a16:creationId xmlns:a16="http://schemas.microsoft.com/office/drawing/2014/main" id="{2F0BC8A5-03AF-8D4B-9143-0E377BBE3B2B}"/>
              </a:ext>
            </a:extLst>
          </p:cNvPr>
          <p:cNvSpPr>
            <a:spLocks noGrp="1"/>
          </p:cNvSpPr>
          <p:nvPr>
            <p:ph type="body" sz="quarter" idx="10" hasCustomPrompt="1"/>
          </p:nvPr>
        </p:nvSpPr>
        <p:spPr>
          <a:xfrm>
            <a:off x="820112" y="503590"/>
            <a:ext cx="4942735" cy="387350"/>
          </a:xfrm>
          <a:prstGeom prst="rect">
            <a:avLst/>
          </a:prstGeom>
        </p:spPr>
        <p:txBody>
          <a:bodyPr/>
          <a:lstStyle>
            <a:lvl1pPr>
              <a:defRPr sz="2200" b="1" i="0">
                <a:latin typeface="Poppins SemiBold" pitchFamily="2" charset="77"/>
                <a:cs typeface="Poppins SemiBold" pitchFamily="2" charset="77"/>
              </a:defRPr>
            </a:lvl1pPr>
          </a:lstStyle>
          <a:p>
            <a:r>
              <a:rPr lang="fr-FR"/>
              <a:t>Titre de la page</a:t>
            </a:r>
          </a:p>
        </p:txBody>
      </p:sp>
      <p:sp>
        <p:nvSpPr>
          <p:cNvPr id="14" name="Rectangle 13">
            <a:extLst>
              <a:ext uri="{FF2B5EF4-FFF2-40B4-BE49-F238E27FC236}">
                <a16:creationId xmlns:a16="http://schemas.microsoft.com/office/drawing/2014/main" id="{119B6FA2-E143-6748-8E61-39DFF342F0BF}"/>
              </a:ext>
            </a:extLst>
          </p:cNvPr>
          <p:cNvSpPr/>
          <p:nvPr userDrawn="1"/>
        </p:nvSpPr>
        <p:spPr>
          <a:xfrm>
            <a:off x="4304110" y="1344912"/>
            <a:ext cx="586356" cy="574045"/>
          </a:xfrm>
          <a:prstGeom prst="rect">
            <a:avLst/>
          </a:prstGeom>
          <a:solidFill>
            <a:srgbClr val="36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00197BD1-8794-8845-8B5E-C344564F5DDB}"/>
              </a:ext>
            </a:extLst>
          </p:cNvPr>
          <p:cNvSpPr/>
          <p:nvPr userDrawn="1"/>
        </p:nvSpPr>
        <p:spPr>
          <a:xfrm>
            <a:off x="658567" y="5658139"/>
            <a:ext cx="621593" cy="621593"/>
          </a:xfrm>
          <a:prstGeom prst="ellipse">
            <a:avLst/>
          </a:prstGeom>
          <a:solidFill>
            <a:srgbClr val="D2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Espace réservé pour une image  4">
            <a:extLst>
              <a:ext uri="{FF2B5EF4-FFF2-40B4-BE49-F238E27FC236}">
                <a16:creationId xmlns:a16="http://schemas.microsoft.com/office/drawing/2014/main" id="{345F0FC8-43AF-E748-B346-26C252E48D7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2664" t="1728" r="22757" b="-367"/>
          <a:stretch/>
        </p:blipFill>
        <p:spPr>
          <a:xfrm>
            <a:off x="960103" y="1589446"/>
            <a:ext cx="3662390" cy="4419468"/>
          </a:xfrm>
          <a:prstGeom prst="round2DiagRect">
            <a:avLst/>
          </a:prstGeom>
        </p:spPr>
      </p:pic>
      <p:pic>
        <p:nvPicPr>
          <p:cNvPr id="20" name="Image 19">
            <a:extLst>
              <a:ext uri="{FF2B5EF4-FFF2-40B4-BE49-F238E27FC236}">
                <a16:creationId xmlns:a16="http://schemas.microsoft.com/office/drawing/2014/main" id="{37C3238E-D34B-1A4D-BDAF-063E287626C2}"/>
              </a:ext>
            </a:extLst>
          </p:cNvPr>
          <p:cNvPicPr>
            <a:picLocks noChangeAspect="1"/>
          </p:cNvPicPr>
          <p:nvPr userDrawn="1"/>
        </p:nvPicPr>
        <p:blipFill>
          <a:blip r:embed="rId4"/>
          <a:stretch>
            <a:fillRect/>
          </a:stretch>
        </p:blipFill>
        <p:spPr>
          <a:xfrm rot="6174197">
            <a:off x="10078144" y="3495844"/>
            <a:ext cx="3534310" cy="2069841"/>
          </a:xfrm>
          <a:prstGeom prst="rect">
            <a:avLst/>
          </a:prstGeom>
        </p:spPr>
      </p:pic>
      <p:sp>
        <p:nvSpPr>
          <p:cNvPr id="21" name="Ellipse 20">
            <a:extLst>
              <a:ext uri="{FF2B5EF4-FFF2-40B4-BE49-F238E27FC236}">
                <a16:creationId xmlns:a16="http://schemas.microsoft.com/office/drawing/2014/main" id="{185E89BA-9672-174B-A605-9DDAC69AD4D4}"/>
              </a:ext>
            </a:extLst>
          </p:cNvPr>
          <p:cNvSpPr/>
          <p:nvPr userDrawn="1"/>
        </p:nvSpPr>
        <p:spPr>
          <a:xfrm>
            <a:off x="8929797" y="317678"/>
            <a:ext cx="227682" cy="227682"/>
          </a:xfrm>
          <a:prstGeom prst="ellipse">
            <a:avLst/>
          </a:prstGeom>
          <a:solidFill>
            <a:srgbClr val="DC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076B26BB-730D-524E-B1AD-5891345A8DA6}"/>
              </a:ext>
            </a:extLst>
          </p:cNvPr>
          <p:cNvSpPr/>
          <p:nvPr userDrawn="1"/>
        </p:nvSpPr>
        <p:spPr>
          <a:xfrm>
            <a:off x="9328729" y="-332322"/>
            <a:ext cx="669975" cy="669975"/>
          </a:xfrm>
          <a:prstGeom prst="ellipse">
            <a:avLst/>
          </a:prstGeom>
          <a:noFill/>
          <a:ln w="57150">
            <a:solidFill>
              <a:srgbClr val="D25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space réservé du texte 5">
            <a:extLst>
              <a:ext uri="{FF2B5EF4-FFF2-40B4-BE49-F238E27FC236}">
                <a16:creationId xmlns:a16="http://schemas.microsoft.com/office/drawing/2014/main" id="{6EB1C6F8-1EEE-EF47-914D-6A477D9E9F36}"/>
              </a:ext>
            </a:extLst>
          </p:cNvPr>
          <p:cNvSpPr>
            <a:spLocks noGrp="1"/>
          </p:cNvSpPr>
          <p:nvPr>
            <p:ph type="body" sz="quarter" idx="13" hasCustomPrompt="1"/>
          </p:nvPr>
        </p:nvSpPr>
        <p:spPr>
          <a:xfrm>
            <a:off x="6187805" y="1258509"/>
            <a:ext cx="2113587" cy="353660"/>
          </a:xfrm>
          <a:prstGeom prst="rect">
            <a:avLst/>
          </a:prstGeom>
        </p:spPr>
        <p:txBody>
          <a:bodyPr/>
          <a:lstStyle>
            <a:lvl1pPr>
              <a:defRPr sz="1800" b="1" i="0">
                <a:latin typeface="Poppins SemiBold" pitchFamily="2" charset="77"/>
                <a:cs typeface="Poppins SemiBold" pitchFamily="2" charset="77"/>
              </a:defRPr>
            </a:lvl1pPr>
          </a:lstStyle>
          <a:p>
            <a:r>
              <a:rPr lang="fr-FR"/>
              <a:t>Sous-titre</a:t>
            </a:r>
          </a:p>
        </p:txBody>
      </p:sp>
      <p:sp>
        <p:nvSpPr>
          <p:cNvPr id="6" name="Espace réservé du texte 5">
            <a:extLst>
              <a:ext uri="{FF2B5EF4-FFF2-40B4-BE49-F238E27FC236}">
                <a16:creationId xmlns:a16="http://schemas.microsoft.com/office/drawing/2014/main" id="{0E179A76-346C-B54F-A5ED-4F26FC25D4D0}"/>
              </a:ext>
            </a:extLst>
          </p:cNvPr>
          <p:cNvSpPr>
            <a:spLocks noGrp="1"/>
          </p:cNvSpPr>
          <p:nvPr>
            <p:ph type="body" sz="quarter" idx="14" hasCustomPrompt="1"/>
          </p:nvPr>
        </p:nvSpPr>
        <p:spPr>
          <a:xfrm>
            <a:off x="6187805" y="1733841"/>
            <a:ext cx="4225925" cy="2590510"/>
          </a:xfrm>
          <a:prstGeom prst="rect">
            <a:avLst/>
          </a:prstGeom>
        </p:spPr>
        <p:txBody>
          <a:bodyPr/>
          <a:lstStyle>
            <a:lvl1pPr marL="0" marR="0" indent="0" algn="just" defTabSz="914400" rtl="0" eaLnBrk="1" fontAlgn="auto" latinLnBrk="0" hangingPunct="1">
              <a:lnSpc>
                <a:spcPts val="1600"/>
              </a:lnSpc>
              <a:spcBef>
                <a:spcPts val="1000"/>
              </a:spcBef>
              <a:spcAft>
                <a:spcPts val="0"/>
              </a:spcAft>
              <a:buClrTx/>
              <a:buSzTx/>
              <a:buFont typeface="Arial" panose="020B0604020202020204" pitchFamily="34" charset="0"/>
              <a:buNone/>
              <a:tabLst/>
              <a:defRPr sz="1100" b="0" i="0">
                <a:latin typeface="Poppins" pitchFamily="2" charset="77"/>
                <a:cs typeface="Poppins" pitchFamily="2" charset="77"/>
              </a:defRPr>
            </a:lvl1pPr>
          </a:lstStyle>
          <a:p>
            <a:pPr marL="0" marR="0" lvl="0" indent="0" algn="just" defTabSz="914400" rtl="0" eaLnBrk="1" fontAlgn="auto" latinLnBrk="0" hangingPunct="1">
              <a:lnSpc>
                <a:spcPts val="1600"/>
              </a:lnSpc>
              <a:spcBef>
                <a:spcPts val="1000"/>
              </a:spcBef>
              <a:spcAft>
                <a:spcPts val="0"/>
              </a:spcAft>
              <a:buClrTx/>
              <a:buSzTx/>
              <a:buFont typeface="Arial" panose="020B0604020202020204" pitchFamily="34" charset="0"/>
              <a:buNone/>
              <a:tabLst/>
              <a:defRPr/>
            </a:pPr>
            <a:r>
              <a:rPr lang="fr-FR" sz="1100" err="1">
                <a:latin typeface="Poppins" pitchFamily="2" charset="77"/>
                <a:cs typeface="Poppins" pitchFamily="2" charset="77"/>
              </a:rPr>
              <a:t>Ipsum</a:t>
            </a:r>
            <a:r>
              <a:rPr lang="fr-FR" sz="1100">
                <a:latin typeface="Poppins" pitchFamily="2" charset="77"/>
                <a:cs typeface="Poppins" pitchFamily="2" charset="77"/>
              </a:rPr>
              <a:t> </a:t>
            </a:r>
            <a:r>
              <a:rPr lang="fr-FR" sz="1100" err="1">
                <a:latin typeface="Poppins" pitchFamily="2" charset="77"/>
                <a:cs typeface="Poppins" pitchFamily="2" charset="77"/>
              </a:rPr>
              <a:t>dolor</a:t>
            </a:r>
            <a:r>
              <a:rPr lang="fr-FR" sz="1100">
                <a:latin typeface="Poppins" pitchFamily="2" charset="77"/>
                <a:cs typeface="Poppins" pitchFamily="2" charset="77"/>
              </a:rPr>
              <a:t> </a:t>
            </a:r>
            <a:r>
              <a:rPr lang="fr-FR" sz="1100" err="1">
                <a:latin typeface="Poppins" pitchFamily="2" charset="77"/>
                <a:cs typeface="Poppins" pitchFamily="2" charset="77"/>
              </a:rPr>
              <a:t>sit</a:t>
            </a:r>
            <a:r>
              <a:rPr lang="fr-FR" sz="1100">
                <a:latin typeface="Poppins" pitchFamily="2" charset="77"/>
                <a:cs typeface="Poppins" pitchFamily="2" charset="77"/>
              </a:rPr>
              <a:t> </a:t>
            </a:r>
            <a:r>
              <a:rPr lang="fr-FR" sz="1100" err="1">
                <a:latin typeface="Poppins" pitchFamily="2" charset="77"/>
                <a:cs typeface="Poppins" pitchFamily="2" charset="77"/>
              </a:rPr>
              <a:t>amet</a:t>
            </a:r>
            <a:r>
              <a:rPr lang="fr-FR" sz="1100">
                <a:latin typeface="Poppins" pitchFamily="2" charset="77"/>
                <a:cs typeface="Poppins" pitchFamily="2" charset="77"/>
              </a:rPr>
              <a:t>, </a:t>
            </a:r>
            <a:r>
              <a:rPr lang="fr-FR" sz="1100" err="1">
                <a:latin typeface="Poppins" pitchFamily="2" charset="77"/>
                <a:cs typeface="Poppins" pitchFamily="2" charset="77"/>
              </a:rPr>
              <a:t>consectetur</a:t>
            </a:r>
            <a:r>
              <a:rPr lang="fr-FR" sz="1100">
                <a:latin typeface="Poppins" pitchFamily="2" charset="77"/>
                <a:cs typeface="Poppins" pitchFamily="2" charset="77"/>
              </a:rPr>
              <a:t> </a:t>
            </a:r>
            <a:r>
              <a:rPr lang="fr-FR" sz="1100" err="1">
                <a:latin typeface="Poppins" pitchFamily="2" charset="77"/>
                <a:cs typeface="Poppins" pitchFamily="2" charset="77"/>
              </a:rPr>
              <a:t>adipiscing</a:t>
            </a:r>
            <a:r>
              <a:rPr lang="fr-FR" sz="1100">
                <a:latin typeface="Poppins" pitchFamily="2" charset="77"/>
                <a:cs typeface="Poppins" pitchFamily="2" charset="77"/>
              </a:rPr>
              <a:t> </a:t>
            </a:r>
            <a:r>
              <a:rPr lang="fr-FR" sz="1100" err="1">
                <a:latin typeface="Poppins" pitchFamily="2" charset="77"/>
                <a:cs typeface="Poppins" pitchFamily="2" charset="77"/>
              </a:rPr>
              <a:t>elit</a:t>
            </a:r>
            <a:r>
              <a:rPr lang="fr-FR" sz="1100">
                <a:latin typeface="Poppins" pitchFamily="2" charset="77"/>
                <a:cs typeface="Poppins" pitchFamily="2" charset="77"/>
              </a:rPr>
              <a:t>. </a:t>
            </a:r>
            <a:r>
              <a:rPr lang="fr-FR" sz="1100" err="1">
                <a:latin typeface="Poppins" pitchFamily="2" charset="77"/>
                <a:cs typeface="Poppins" pitchFamily="2" charset="77"/>
              </a:rPr>
              <a:t>Proin</a:t>
            </a:r>
            <a:r>
              <a:rPr lang="fr-FR" sz="1100">
                <a:latin typeface="Poppins" pitchFamily="2" charset="77"/>
                <a:cs typeface="Poppins" pitchFamily="2" charset="77"/>
              </a:rPr>
              <a:t> </a:t>
            </a:r>
            <a:r>
              <a:rPr lang="fr-FR" sz="1100" err="1">
                <a:latin typeface="Poppins" pitchFamily="2" charset="77"/>
                <a:cs typeface="Poppins" pitchFamily="2" charset="77"/>
              </a:rPr>
              <a:t>viverra</a:t>
            </a:r>
            <a:r>
              <a:rPr lang="fr-FR" sz="1100">
                <a:latin typeface="Poppins" pitchFamily="2" charset="77"/>
                <a:cs typeface="Poppins" pitchFamily="2" charset="77"/>
              </a:rPr>
              <a:t> </a:t>
            </a:r>
            <a:r>
              <a:rPr lang="fr-FR" sz="1100" err="1">
                <a:latin typeface="Poppins" pitchFamily="2" charset="77"/>
                <a:cs typeface="Poppins" pitchFamily="2" charset="77"/>
              </a:rPr>
              <a:t>sapien</a:t>
            </a:r>
            <a:r>
              <a:rPr lang="fr-FR" sz="1100">
                <a:latin typeface="Poppins" pitchFamily="2" charset="77"/>
                <a:cs typeface="Poppins" pitchFamily="2" charset="77"/>
              </a:rPr>
              <a:t> non massa </a:t>
            </a:r>
            <a:r>
              <a:rPr lang="fr-FR" sz="1100" err="1">
                <a:latin typeface="Poppins" pitchFamily="2" charset="77"/>
                <a:cs typeface="Poppins" pitchFamily="2" charset="77"/>
              </a:rPr>
              <a:t>finibus</a:t>
            </a:r>
            <a:r>
              <a:rPr lang="fr-FR" sz="1100">
                <a:latin typeface="Poppins" pitchFamily="2" charset="77"/>
                <a:cs typeface="Poppins" pitchFamily="2" charset="77"/>
              </a:rPr>
              <a:t>, vitae </a:t>
            </a:r>
            <a:r>
              <a:rPr lang="fr-FR" sz="1100" err="1">
                <a:latin typeface="Poppins" pitchFamily="2" charset="77"/>
                <a:cs typeface="Poppins" pitchFamily="2" charset="77"/>
              </a:rPr>
              <a:t>sollicitudin</a:t>
            </a:r>
            <a:r>
              <a:rPr lang="fr-FR" sz="1100">
                <a:latin typeface="Poppins" pitchFamily="2" charset="77"/>
                <a:cs typeface="Poppins" pitchFamily="2" charset="77"/>
              </a:rPr>
              <a:t> </a:t>
            </a:r>
            <a:r>
              <a:rPr lang="fr-FR" sz="1100" err="1">
                <a:latin typeface="Poppins" pitchFamily="2" charset="77"/>
                <a:cs typeface="Poppins" pitchFamily="2" charset="77"/>
              </a:rPr>
              <a:t>ligula</a:t>
            </a:r>
            <a:r>
              <a:rPr lang="fr-FR" sz="1100">
                <a:latin typeface="Poppins" pitchFamily="2" charset="77"/>
                <a:cs typeface="Poppins" pitchFamily="2" charset="77"/>
              </a:rPr>
              <a:t> </a:t>
            </a:r>
            <a:r>
              <a:rPr lang="fr-FR" sz="1100" err="1">
                <a:latin typeface="Poppins" pitchFamily="2" charset="77"/>
                <a:cs typeface="Poppins" pitchFamily="2" charset="77"/>
              </a:rPr>
              <a:t>vestibulum</a:t>
            </a:r>
            <a:r>
              <a:rPr lang="fr-FR" sz="1100">
                <a:latin typeface="Poppins" pitchFamily="2" charset="77"/>
                <a:cs typeface="Poppins" pitchFamily="2" charset="77"/>
              </a:rPr>
              <a:t>. </a:t>
            </a:r>
            <a:r>
              <a:rPr lang="fr-FR" sz="1100" err="1">
                <a:latin typeface="Poppins" pitchFamily="2" charset="77"/>
                <a:cs typeface="Poppins" pitchFamily="2" charset="77"/>
              </a:rPr>
              <a:t>Pellentesque</a:t>
            </a:r>
            <a:r>
              <a:rPr lang="fr-FR" sz="1100">
                <a:latin typeface="Poppins" pitchFamily="2" charset="77"/>
                <a:cs typeface="Poppins" pitchFamily="2" charset="77"/>
              </a:rPr>
              <a:t> </a:t>
            </a:r>
            <a:r>
              <a:rPr lang="fr-FR" sz="1100" err="1">
                <a:latin typeface="Poppins" pitchFamily="2" charset="77"/>
                <a:cs typeface="Poppins" pitchFamily="2" charset="77"/>
              </a:rPr>
              <a:t>pellentesque</a:t>
            </a:r>
            <a:r>
              <a:rPr lang="fr-FR" sz="1100">
                <a:latin typeface="Poppins" pitchFamily="2" charset="77"/>
                <a:cs typeface="Poppins" pitchFamily="2" charset="77"/>
              </a:rPr>
              <a:t> </a:t>
            </a:r>
            <a:r>
              <a:rPr lang="fr-FR" sz="1100" err="1">
                <a:latin typeface="Poppins" pitchFamily="2" charset="77"/>
                <a:cs typeface="Poppins" pitchFamily="2" charset="77"/>
              </a:rPr>
              <a:t>augue</a:t>
            </a:r>
            <a:r>
              <a:rPr lang="fr-FR" sz="1100">
                <a:latin typeface="Poppins" pitchFamily="2" charset="77"/>
                <a:cs typeface="Poppins" pitchFamily="2" charset="77"/>
              </a:rPr>
              <a:t> nec </a:t>
            </a:r>
            <a:r>
              <a:rPr lang="fr-FR" sz="1100" err="1">
                <a:latin typeface="Poppins" pitchFamily="2" charset="77"/>
                <a:cs typeface="Poppins" pitchFamily="2" charset="77"/>
              </a:rPr>
              <a:t>finibus</a:t>
            </a:r>
            <a:r>
              <a:rPr lang="fr-FR" sz="1100">
                <a:latin typeface="Poppins" pitchFamily="2" charset="77"/>
                <a:cs typeface="Poppins" pitchFamily="2" charset="77"/>
              </a:rPr>
              <a:t> </a:t>
            </a:r>
            <a:r>
              <a:rPr lang="fr-FR" sz="1100" err="1">
                <a:latin typeface="Poppins" pitchFamily="2" charset="77"/>
                <a:cs typeface="Poppins" pitchFamily="2" charset="77"/>
              </a:rPr>
              <a:t>ultrices</a:t>
            </a:r>
            <a:r>
              <a:rPr lang="fr-FR" sz="1100">
                <a:latin typeface="Poppins" pitchFamily="2" charset="77"/>
                <a:cs typeface="Poppins" pitchFamily="2" charset="77"/>
              </a:rPr>
              <a:t>. </a:t>
            </a:r>
            <a:r>
              <a:rPr lang="fr-FR" sz="1100" err="1">
                <a:latin typeface="Poppins" pitchFamily="2" charset="77"/>
                <a:cs typeface="Poppins" pitchFamily="2" charset="77"/>
              </a:rPr>
              <a:t>Mauris</a:t>
            </a:r>
            <a:r>
              <a:rPr lang="fr-FR" sz="1100">
                <a:latin typeface="Poppins" pitchFamily="2" charset="77"/>
                <a:cs typeface="Poppins" pitchFamily="2" charset="77"/>
              </a:rPr>
              <a:t> </a:t>
            </a:r>
            <a:r>
              <a:rPr lang="fr-FR" sz="1100" err="1">
                <a:latin typeface="Poppins" pitchFamily="2" charset="77"/>
                <a:cs typeface="Poppins" pitchFamily="2" charset="77"/>
              </a:rPr>
              <a:t>odio</a:t>
            </a:r>
            <a:r>
              <a:rPr lang="fr-FR" sz="1100">
                <a:latin typeface="Poppins" pitchFamily="2" charset="77"/>
                <a:cs typeface="Poppins" pitchFamily="2" charset="77"/>
              </a:rPr>
              <a:t> massa, </a:t>
            </a:r>
            <a:r>
              <a:rPr lang="fr-FR" sz="1100" err="1">
                <a:latin typeface="Poppins" pitchFamily="2" charset="77"/>
                <a:cs typeface="Poppins" pitchFamily="2" charset="77"/>
              </a:rPr>
              <a:t>vulputate</a:t>
            </a:r>
            <a:r>
              <a:rPr lang="fr-FR" sz="1100">
                <a:latin typeface="Poppins" pitchFamily="2" charset="77"/>
                <a:cs typeface="Poppins" pitchFamily="2" charset="77"/>
              </a:rPr>
              <a:t> </a:t>
            </a:r>
            <a:r>
              <a:rPr lang="fr-FR" sz="1100" err="1">
                <a:latin typeface="Poppins" pitchFamily="2" charset="77"/>
                <a:cs typeface="Poppins" pitchFamily="2" charset="77"/>
              </a:rPr>
              <a:t>quis</a:t>
            </a:r>
            <a:r>
              <a:rPr lang="fr-FR" sz="1100">
                <a:latin typeface="Poppins" pitchFamily="2" charset="77"/>
                <a:cs typeface="Poppins" pitchFamily="2" charset="77"/>
              </a:rPr>
              <a:t> </a:t>
            </a:r>
            <a:r>
              <a:rPr lang="fr-FR" sz="1100" err="1">
                <a:latin typeface="Poppins" pitchFamily="2" charset="77"/>
                <a:cs typeface="Poppins" pitchFamily="2" charset="77"/>
              </a:rPr>
              <a:t>felis</a:t>
            </a:r>
            <a:r>
              <a:rPr lang="fr-FR" sz="1100">
                <a:latin typeface="Poppins" pitchFamily="2" charset="77"/>
                <a:cs typeface="Poppins" pitchFamily="2" charset="77"/>
              </a:rPr>
              <a:t> </a:t>
            </a:r>
            <a:r>
              <a:rPr lang="fr-FR" sz="1100" err="1">
                <a:latin typeface="Poppins" pitchFamily="2" charset="77"/>
                <a:cs typeface="Poppins" pitchFamily="2" charset="77"/>
              </a:rPr>
              <a:t>ac</a:t>
            </a:r>
            <a:r>
              <a:rPr lang="fr-FR" sz="1100">
                <a:latin typeface="Poppins" pitchFamily="2" charset="77"/>
                <a:cs typeface="Poppins" pitchFamily="2" charset="77"/>
              </a:rPr>
              <a:t>, </a:t>
            </a:r>
            <a:r>
              <a:rPr lang="fr-FR" sz="1100" err="1">
                <a:latin typeface="Poppins" pitchFamily="2" charset="77"/>
                <a:cs typeface="Poppins" pitchFamily="2" charset="77"/>
              </a:rPr>
              <a:t>laoreet</a:t>
            </a:r>
            <a:r>
              <a:rPr lang="fr-FR" sz="1100">
                <a:latin typeface="Poppins" pitchFamily="2" charset="77"/>
                <a:cs typeface="Poppins" pitchFamily="2" charset="77"/>
              </a:rPr>
              <a:t> tristique </a:t>
            </a:r>
            <a:r>
              <a:rPr lang="fr-FR" sz="1100" err="1">
                <a:latin typeface="Poppins" pitchFamily="2" charset="77"/>
                <a:cs typeface="Poppins" pitchFamily="2" charset="77"/>
              </a:rPr>
              <a:t>nisl</a:t>
            </a:r>
            <a:r>
              <a:rPr lang="fr-FR" sz="1100">
                <a:latin typeface="Poppins" pitchFamily="2" charset="77"/>
                <a:cs typeface="Poppins" pitchFamily="2" charset="77"/>
              </a:rPr>
              <a:t>. Suspendisse </a:t>
            </a:r>
            <a:r>
              <a:rPr lang="fr-FR" sz="1100" err="1">
                <a:latin typeface="Poppins" pitchFamily="2" charset="77"/>
                <a:cs typeface="Poppins" pitchFamily="2" charset="77"/>
              </a:rPr>
              <a:t>porttitor</a:t>
            </a:r>
            <a:r>
              <a:rPr lang="fr-FR" sz="1100">
                <a:latin typeface="Poppins" pitchFamily="2" charset="77"/>
                <a:cs typeface="Poppins" pitchFamily="2" charset="77"/>
              </a:rPr>
              <a:t> </a:t>
            </a:r>
            <a:r>
              <a:rPr lang="fr-FR" sz="1100" err="1">
                <a:latin typeface="Poppins" pitchFamily="2" charset="77"/>
                <a:cs typeface="Poppins" pitchFamily="2" charset="77"/>
              </a:rPr>
              <a:t>purus</a:t>
            </a:r>
            <a:r>
              <a:rPr lang="fr-FR" sz="1100">
                <a:latin typeface="Poppins" pitchFamily="2" charset="77"/>
                <a:cs typeface="Poppins" pitchFamily="2" charset="77"/>
              </a:rPr>
              <a:t> id </a:t>
            </a:r>
            <a:r>
              <a:rPr lang="fr-FR" sz="1100" err="1">
                <a:latin typeface="Poppins" pitchFamily="2" charset="77"/>
                <a:cs typeface="Poppins" pitchFamily="2" charset="77"/>
              </a:rPr>
              <a:t>nulla</a:t>
            </a:r>
            <a:r>
              <a:rPr lang="fr-FR" sz="1100">
                <a:latin typeface="Poppins" pitchFamily="2" charset="77"/>
                <a:cs typeface="Poppins" pitchFamily="2" charset="77"/>
              </a:rPr>
              <a:t> </a:t>
            </a:r>
            <a:r>
              <a:rPr lang="fr-FR" sz="1100" err="1">
                <a:latin typeface="Poppins" pitchFamily="2" charset="77"/>
                <a:cs typeface="Poppins" pitchFamily="2" charset="77"/>
              </a:rPr>
              <a:t>egestas</a:t>
            </a:r>
            <a:r>
              <a:rPr lang="fr-FR" sz="1100">
                <a:latin typeface="Poppins" pitchFamily="2" charset="77"/>
                <a:cs typeface="Poppins" pitchFamily="2" charset="77"/>
              </a:rPr>
              <a:t> </a:t>
            </a:r>
            <a:r>
              <a:rPr lang="fr-FR" sz="1100" err="1">
                <a:latin typeface="Poppins" pitchFamily="2" charset="77"/>
                <a:cs typeface="Poppins" pitchFamily="2" charset="77"/>
              </a:rPr>
              <a:t>condimentum</a:t>
            </a:r>
            <a:r>
              <a:rPr lang="fr-FR" sz="1100">
                <a:latin typeface="Poppins" pitchFamily="2" charset="77"/>
                <a:cs typeface="Poppins" pitchFamily="2" charset="77"/>
              </a:rPr>
              <a:t>. </a:t>
            </a:r>
            <a:r>
              <a:rPr lang="fr-FR" sz="1100" err="1">
                <a:latin typeface="Poppins" pitchFamily="2" charset="77"/>
                <a:cs typeface="Poppins" pitchFamily="2" charset="77"/>
              </a:rPr>
              <a:t>Morbi</a:t>
            </a:r>
            <a:r>
              <a:rPr lang="fr-FR" sz="1100">
                <a:latin typeface="Poppins" pitchFamily="2" charset="77"/>
                <a:cs typeface="Poppins" pitchFamily="2" charset="77"/>
              </a:rPr>
              <a:t> </a:t>
            </a:r>
            <a:r>
              <a:rPr lang="fr-FR" sz="1100" err="1">
                <a:latin typeface="Poppins" pitchFamily="2" charset="77"/>
                <a:cs typeface="Poppins" pitchFamily="2" charset="77"/>
              </a:rPr>
              <a:t>iaculis</a:t>
            </a:r>
            <a:r>
              <a:rPr lang="fr-FR" sz="1100">
                <a:latin typeface="Poppins" pitchFamily="2" charset="77"/>
                <a:cs typeface="Poppins" pitchFamily="2" charset="77"/>
              </a:rPr>
              <a:t>, </a:t>
            </a:r>
            <a:r>
              <a:rPr lang="fr-FR" sz="1100" err="1">
                <a:latin typeface="Poppins" pitchFamily="2" charset="77"/>
                <a:cs typeface="Poppins" pitchFamily="2" charset="77"/>
              </a:rPr>
              <a:t>elit</a:t>
            </a:r>
            <a:r>
              <a:rPr lang="fr-FR" sz="1100">
                <a:latin typeface="Poppins" pitchFamily="2" charset="77"/>
                <a:cs typeface="Poppins" pitchFamily="2" charset="77"/>
              </a:rPr>
              <a:t> </a:t>
            </a:r>
            <a:r>
              <a:rPr lang="fr-FR" sz="1100" err="1">
                <a:latin typeface="Poppins" pitchFamily="2" charset="77"/>
                <a:cs typeface="Poppins" pitchFamily="2" charset="77"/>
              </a:rPr>
              <a:t>consectetur</a:t>
            </a:r>
            <a:r>
              <a:rPr lang="fr-FR" sz="1100">
                <a:latin typeface="Poppins" pitchFamily="2" charset="77"/>
                <a:cs typeface="Poppins" pitchFamily="2" charset="77"/>
              </a:rPr>
              <a:t> </a:t>
            </a:r>
            <a:r>
              <a:rPr lang="fr-FR" sz="1100" err="1">
                <a:latin typeface="Poppins" pitchFamily="2" charset="77"/>
                <a:cs typeface="Poppins" pitchFamily="2" charset="77"/>
              </a:rPr>
              <a:t>accumsan</a:t>
            </a:r>
            <a:r>
              <a:rPr lang="fr-FR" sz="1100">
                <a:latin typeface="Poppins" pitchFamily="2" charset="77"/>
                <a:cs typeface="Poppins" pitchFamily="2" charset="77"/>
              </a:rPr>
              <a:t> </a:t>
            </a:r>
            <a:r>
              <a:rPr lang="fr-FR" sz="1100" err="1">
                <a:latin typeface="Poppins" pitchFamily="2" charset="77"/>
                <a:cs typeface="Poppins" pitchFamily="2" charset="77"/>
              </a:rPr>
              <a:t>consequat</a:t>
            </a:r>
            <a:r>
              <a:rPr lang="fr-FR" sz="1100">
                <a:latin typeface="Poppins" pitchFamily="2" charset="77"/>
                <a:cs typeface="Poppins" pitchFamily="2" charset="77"/>
              </a:rPr>
              <a:t>, nunc massa bibendum </a:t>
            </a:r>
            <a:r>
              <a:rPr lang="fr-FR" sz="1100" err="1">
                <a:latin typeface="Poppins" pitchFamily="2" charset="77"/>
                <a:cs typeface="Poppins" pitchFamily="2" charset="77"/>
              </a:rPr>
              <a:t>turpis</a:t>
            </a:r>
            <a:r>
              <a:rPr lang="fr-FR" sz="1100">
                <a:latin typeface="Poppins" pitchFamily="2" charset="77"/>
                <a:cs typeface="Poppins" pitchFamily="2" charset="77"/>
              </a:rPr>
              <a:t>, </a:t>
            </a:r>
            <a:r>
              <a:rPr lang="fr-FR" sz="1100" err="1">
                <a:latin typeface="Poppins" pitchFamily="2" charset="77"/>
                <a:cs typeface="Poppins" pitchFamily="2" charset="77"/>
              </a:rPr>
              <a:t>quis</a:t>
            </a:r>
            <a:r>
              <a:rPr lang="fr-FR" sz="1100">
                <a:latin typeface="Poppins" pitchFamily="2" charset="77"/>
                <a:cs typeface="Poppins" pitchFamily="2" charset="77"/>
              </a:rPr>
              <a:t> </a:t>
            </a:r>
            <a:r>
              <a:rPr lang="fr-FR" sz="1100" err="1">
                <a:latin typeface="Poppins" pitchFamily="2" charset="77"/>
                <a:cs typeface="Poppins" pitchFamily="2" charset="77"/>
              </a:rPr>
              <a:t>hendrerit</a:t>
            </a:r>
            <a:r>
              <a:rPr lang="fr-FR" sz="1100">
                <a:latin typeface="Poppins" pitchFamily="2" charset="77"/>
                <a:cs typeface="Poppins" pitchFamily="2" charset="77"/>
              </a:rPr>
              <a:t> </a:t>
            </a:r>
            <a:r>
              <a:rPr lang="fr-FR" sz="1100" err="1">
                <a:latin typeface="Poppins" pitchFamily="2" charset="77"/>
                <a:cs typeface="Poppins" pitchFamily="2" charset="77"/>
              </a:rPr>
              <a:t>leo</a:t>
            </a:r>
            <a:r>
              <a:rPr lang="fr-FR" sz="1100">
                <a:latin typeface="Poppins" pitchFamily="2" charset="77"/>
                <a:cs typeface="Poppins" pitchFamily="2" charset="77"/>
              </a:rPr>
              <a:t> </a:t>
            </a:r>
            <a:r>
              <a:rPr lang="fr-FR" sz="1100" err="1">
                <a:latin typeface="Poppins" pitchFamily="2" charset="77"/>
                <a:cs typeface="Poppins" pitchFamily="2" charset="77"/>
              </a:rPr>
              <a:t>sapien</a:t>
            </a:r>
            <a:r>
              <a:rPr lang="fr-FR" sz="1100">
                <a:latin typeface="Poppins" pitchFamily="2" charset="77"/>
                <a:cs typeface="Poppins" pitchFamily="2" charset="77"/>
              </a:rPr>
              <a:t> </a:t>
            </a:r>
            <a:r>
              <a:rPr lang="fr-FR" sz="1100" err="1">
                <a:latin typeface="Poppins" pitchFamily="2" charset="77"/>
                <a:cs typeface="Poppins" pitchFamily="2" charset="77"/>
              </a:rPr>
              <a:t>quis</a:t>
            </a:r>
            <a:r>
              <a:rPr lang="fr-FR" sz="1100">
                <a:latin typeface="Poppins" pitchFamily="2" charset="77"/>
                <a:cs typeface="Poppins" pitchFamily="2" charset="77"/>
              </a:rPr>
              <a:t> </a:t>
            </a:r>
            <a:r>
              <a:rPr lang="fr-FR" sz="1100" err="1">
                <a:latin typeface="Poppins" pitchFamily="2" charset="77"/>
                <a:cs typeface="Poppins" pitchFamily="2" charset="77"/>
              </a:rPr>
              <a:t>enim</a:t>
            </a:r>
            <a:r>
              <a:rPr lang="fr-FR" sz="1100">
                <a:latin typeface="Poppins" pitchFamily="2" charset="77"/>
                <a:cs typeface="Poppins" pitchFamily="2" charset="77"/>
              </a:rPr>
              <a:t>.</a:t>
            </a:r>
          </a:p>
          <a:p>
            <a:pPr indent="0" algn="just">
              <a:lnSpc>
                <a:spcPts val="1600"/>
              </a:lnSpc>
              <a:buNone/>
            </a:pPr>
            <a:r>
              <a:rPr lang="fr-FR" sz="1100" err="1">
                <a:latin typeface="Poppins" pitchFamily="2" charset="77"/>
                <a:cs typeface="Poppins" pitchFamily="2" charset="77"/>
              </a:rPr>
              <a:t>Etiam</a:t>
            </a:r>
            <a:r>
              <a:rPr lang="fr-FR" sz="1100">
                <a:latin typeface="Poppins" pitchFamily="2" charset="77"/>
                <a:cs typeface="Poppins" pitchFamily="2" charset="77"/>
              </a:rPr>
              <a:t> </a:t>
            </a:r>
            <a:r>
              <a:rPr lang="fr-FR" sz="1100" err="1">
                <a:latin typeface="Poppins" pitchFamily="2" charset="77"/>
                <a:cs typeface="Poppins" pitchFamily="2" charset="77"/>
              </a:rPr>
              <a:t>volutpat</a:t>
            </a:r>
            <a:r>
              <a:rPr lang="fr-FR" sz="1100">
                <a:latin typeface="Poppins" pitchFamily="2" charset="77"/>
                <a:cs typeface="Poppins" pitchFamily="2" charset="77"/>
              </a:rPr>
              <a:t> </a:t>
            </a:r>
            <a:r>
              <a:rPr lang="fr-FR" sz="1100" err="1">
                <a:latin typeface="Poppins" pitchFamily="2" charset="77"/>
                <a:cs typeface="Poppins" pitchFamily="2" charset="77"/>
              </a:rPr>
              <a:t>placerat</a:t>
            </a:r>
            <a:r>
              <a:rPr lang="fr-FR" sz="1100">
                <a:latin typeface="Poppins" pitchFamily="2" charset="77"/>
                <a:cs typeface="Poppins" pitchFamily="2" charset="77"/>
              </a:rPr>
              <a:t> </a:t>
            </a:r>
            <a:r>
              <a:rPr lang="fr-FR" sz="1100" err="1">
                <a:latin typeface="Poppins" pitchFamily="2" charset="77"/>
                <a:cs typeface="Poppins" pitchFamily="2" charset="77"/>
              </a:rPr>
              <a:t>augue</a:t>
            </a:r>
            <a:r>
              <a:rPr lang="fr-FR" sz="1100">
                <a:latin typeface="Poppins" pitchFamily="2" charset="77"/>
                <a:cs typeface="Poppins" pitchFamily="2" charset="77"/>
              </a:rPr>
              <a:t> semper </a:t>
            </a:r>
            <a:r>
              <a:rPr lang="fr-FR" sz="1100" err="1">
                <a:latin typeface="Poppins" pitchFamily="2" charset="77"/>
                <a:cs typeface="Poppins" pitchFamily="2" charset="77"/>
              </a:rPr>
              <a:t>pharetra</a:t>
            </a:r>
            <a:r>
              <a:rPr lang="fr-FR" sz="1100">
                <a:latin typeface="Poppins" pitchFamily="2" charset="77"/>
                <a:cs typeface="Poppins" pitchFamily="2" charset="77"/>
              </a:rPr>
              <a:t>. Ut </a:t>
            </a:r>
            <a:r>
              <a:rPr lang="fr-FR" sz="1100" err="1">
                <a:latin typeface="Poppins" pitchFamily="2" charset="77"/>
                <a:cs typeface="Poppins" pitchFamily="2" charset="77"/>
              </a:rPr>
              <a:t>quis</a:t>
            </a:r>
            <a:r>
              <a:rPr lang="fr-FR" sz="1100">
                <a:latin typeface="Poppins" pitchFamily="2" charset="77"/>
                <a:cs typeface="Poppins" pitchFamily="2" charset="77"/>
              </a:rPr>
              <a:t> </a:t>
            </a:r>
            <a:r>
              <a:rPr lang="fr-FR" sz="1100" err="1">
                <a:latin typeface="Poppins" pitchFamily="2" charset="77"/>
                <a:cs typeface="Poppins" pitchFamily="2" charset="77"/>
              </a:rPr>
              <a:t>ultrices</a:t>
            </a:r>
            <a:r>
              <a:rPr lang="fr-FR" sz="1100">
                <a:latin typeface="Poppins" pitchFamily="2" charset="77"/>
                <a:cs typeface="Poppins" pitchFamily="2" charset="77"/>
              </a:rPr>
              <a:t> </a:t>
            </a:r>
            <a:r>
              <a:rPr lang="fr-FR" sz="1100" err="1">
                <a:latin typeface="Poppins" pitchFamily="2" charset="77"/>
                <a:cs typeface="Poppins" pitchFamily="2" charset="77"/>
              </a:rPr>
              <a:t>urna</a:t>
            </a:r>
            <a:r>
              <a:rPr lang="fr-FR" sz="1100">
                <a:latin typeface="Poppins" pitchFamily="2" charset="77"/>
                <a:cs typeface="Poppins" pitchFamily="2" charset="77"/>
              </a:rPr>
              <a:t>, </a:t>
            </a:r>
            <a:r>
              <a:rPr lang="fr-FR" sz="1100" err="1">
                <a:latin typeface="Poppins" pitchFamily="2" charset="77"/>
                <a:cs typeface="Poppins" pitchFamily="2" charset="77"/>
              </a:rPr>
              <a:t>venenatis</a:t>
            </a:r>
            <a:r>
              <a:rPr lang="fr-FR" sz="1100">
                <a:latin typeface="Poppins" pitchFamily="2" charset="77"/>
                <a:cs typeface="Poppins" pitchFamily="2" charset="77"/>
              </a:rPr>
              <a:t> mollis </a:t>
            </a:r>
            <a:r>
              <a:rPr lang="fr-FR" sz="1100" err="1">
                <a:latin typeface="Poppins" pitchFamily="2" charset="77"/>
                <a:cs typeface="Poppins" pitchFamily="2" charset="77"/>
              </a:rPr>
              <a:t>quam</a:t>
            </a:r>
            <a:r>
              <a:rPr lang="fr-FR" sz="1100">
                <a:latin typeface="Poppins" pitchFamily="2" charset="77"/>
                <a:cs typeface="Poppins" pitchFamily="2" charset="77"/>
              </a:rPr>
              <a:t>. </a:t>
            </a:r>
            <a:r>
              <a:rPr lang="fr-FR" sz="1100" err="1">
                <a:latin typeface="Poppins" pitchFamily="2" charset="77"/>
                <a:cs typeface="Poppins" pitchFamily="2" charset="77"/>
              </a:rPr>
              <a:t>Donec</a:t>
            </a:r>
            <a:r>
              <a:rPr lang="fr-FR" sz="1100">
                <a:latin typeface="Poppins" pitchFamily="2" charset="77"/>
                <a:cs typeface="Poppins" pitchFamily="2" charset="77"/>
              </a:rPr>
              <a:t> </a:t>
            </a:r>
            <a:r>
              <a:rPr lang="fr-FR" sz="1100" err="1">
                <a:latin typeface="Poppins" pitchFamily="2" charset="77"/>
                <a:cs typeface="Poppins" pitchFamily="2" charset="77"/>
              </a:rPr>
              <a:t>sed</a:t>
            </a:r>
            <a:r>
              <a:rPr lang="fr-FR" sz="1100">
                <a:latin typeface="Poppins" pitchFamily="2" charset="77"/>
                <a:cs typeface="Poppins" pitchFamily="2" charset="77"/>
              </a:rPr>
              <a:t> </a:t>
            </a:r>
            <a:r>
              <a:rPr lang="fr-FR" sz="1100" err="1">
                <a:latin typeface="Poppins" pitchFamily="2" charset="77"/>
                <a:cs typeface="Poppins" pitchFamily="2" charset="77"/>
              </a:rPr>
              <a:t>maximus</a:t>
            </a:r>
            <a:r>
              <a:rPr lang="fr-FR" sz="1100">
                <a:latin typeface="Poppins" pitchFamily="2" charset="77"/>
                <a:cs typeface="Poppins" pitchFamily="2" charset="77"/>
              </a:rPr>
              <a:t> </a:t>
            </a:r>
            <a:r>
              <a:rPr lang="fr-FR" sz="1100" err="1">
                <a:latin typeface="Poppins" pitchFamily="2" charset="77"/>
                <a:cs typeface="Poppins" pitchFamily="2" charset="77"/>
              </a:rPr>
              <a:t>quam</a:t>
            </a:r>
            <a:r>
              <a:rPr lang="fr-FR" sz="1100">
                <a:latin typeface="Poppins" pitchFamily="2" charset="77"/>
                <a:cs typeface="Poppins" pitchFamily="2" charset="77"/>
              </a:rPr>
              <a:t>. </a:t>
            </a:r>
            <a:r>
              <a:rPr lang="fr-FR" sz="1100" err="1">
                <a:latin typeface="Poppins" pitchFamily="2" charset="77"/>
                <a:cs typeface="Poppins" pitchFamily="2" charset="77"/>
              </a:rPr>
              <a:t>Nulla</a:t>
            </a:r>
            <a:r>
              <a:rPr lang="fr-FR" sz="1100">
                <a:latin typeface="Poppins" pitchFamily="2" charset="77"/>
                <a:cs typeface="Poppins" pitchFamily="2" charset="77"/>
              </a:rPr>
              <a:t> </a:t>
            </a:r>
            <a:r>
              <a:rPr lang="fr-FR" sz="1100" err="1">
                <a:latin typeface="Poppins" pitchFamily="2" charset="77"/>
                <a:cs typeface="Poppins" pitchFamily="2" charset="77"/>
              </a:rPr>
              <a:t>sed</a:t>
            </a:r>
            <a:r>
              <a:rPr lang="fr-FR" sz="1100">
                <a:latin typeface="Poppins" pitchFamily="2" charset="77"/>
                <a:cs typeface="Poppins" pitchFamily="2" charset="77"/>
              </a:rPr>
              <a:t> </a:t>
            </a:r>
            <a:r>
              <a:rPr lang="fr-FR" sz="1100" err="1">
                <a:latin typeface="Poppins" pitchFamily="2" charset="77"/>
                <a:cs typeface="Poppins" pitchFamily="2" charset="77"/>
              </a:rPr>
              <a:t>aliquet</a:t>
            </a:r>
            <a:r>
              <a:rPr lang="fr-FR" sz="1100">
                <a:latin typeface="Poppins" pitchFamily="2" charset="77"/>
                <a:cs typeface="Poppins" pitchFamily="2" charset="77"/>
              </a:rPr>
              <a:t> </a:t>
            </a:r>
            <a:r>
              <a:rPr lang="fr-FR" sz="1100" err="1">
                <a:latin typeface="Poppins" pitchFamily="2" charset="77"/>
                <a:cs typeface="Poppins" pitchFamily="2" charset="77"/>
              </a:rPr>
              <a:t>sapien</a:t>
            </a:r>
            <a:r>
              <a:rPr lang="fr-FR" sz="1100">
                <a:latin typeface="Poppins" pitchFamily="2" charset="77"/>
                <a:cs typeface="Poppins" pitchFamily="2" charset="77"/>
              </a:rPr>
              <a:t>, </a:t>
            </a:r>
            <a:r>
              <a:rPr lang="fr-FR" sz="1100" err="1">
                <a:latin typeface="Poppins" pitchFamily="2" charset="77"/>
                <a:cs typeface="Poppins" pitchFamily="2" charset="77"/>
              </a:rPr>
              <a:t>quis</a:t>
            </a:r>
            <a:r>
              <a:rPr lang="fr-FR" sz="1100">
                <a:latin typeface="Poppins" pitchFamily="2" charset="77"/>
                <a:cs typeface="Poppins" pitchFamily="2" charset="77"/>
              </a:rPr>
              <a:t> </a:t>
            </a:r>
            <a:r>
              <a:rPr lang="fr-FR" sz="1100" err="1">
                <a:latin typeface="Poppins" pitchFamily="2" charset="77"/>
                <a:cs typeface="Poppins" pitchFamily="2" charset="77"/>
              </a:rPr>
              <a:t>aliquam</a:t>
            </a:r>
            <a:r>
              <a:rPr lang="fr-FR" sz="1100">
                <a:latin typeface="Poppins" pitchFamily="2" charset="77"/>
                <a:cs typeface="Poppins" pitchFamily="2" charset="77"/>
              </a:rPr>
              <a:t> mi. </a:t>
            </a:r>
            <a:endParaRPr lang="fr-FR" sz="900">
              <a:solidFill>
                <a:srgbClr val="000000"/>
              </a:solidFill>
              <a:latin typeface="Poppins" pitchFamily="2" charset="77"/>
              <a:ea typeface="Segoe UI Symbol" panose="020B0502040204020203" pitchFamily="34" charset="0"/>
              <a:cs typeface="Poppins" pitchFamily="2" charset="77"/>
            </a:endParaRPr>
          </a:p>
        </p:txBody>
      </p:sp>
    </p:spTree>
    <p:extLst>
      <p:ext uri="{BB962C8B-B14F-4D97-AF65-F5344CB8AC3E}">
        <p14:creationId xmlns:p14="http://schemas.microsoft.com/office/powerpoint/2010/main" val="24878943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hoto / texte 2">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63D94EE4-5C63-ED47-80E5-ADC5AC8DC9D0}"/>
              </a:ext>
            </a:extLst>
          </p:cNvPr>
          <p:cNvSpPr/>
          <p:nvPr userDrawn="1"/>
        </p:nvSpPr>
        <p:spPr>
          <a:xfrm>
            <a:off x="0" y="0"/>
            <a:ext cx="5371663" cy="675249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Graphique 47">
            <a:extLst>
              <a:ext uri="{FF2B5EF4-FFF2-40B4-BE49-F238E27FC236}">
                <a16:creationId xmlns:a16="http://schemas.microsoft.com/office/drawing/2014/main" id="{9842EB85-0DB3-8748-897A-D342D7A2F1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05803" y="124691"/>
            <a:ext cx="948663" cy="1053451"/>
          </a:xfrm>
          <a:prstGeom prst="rect">
            <a:avLst/>
          </a:prstGeom>
        </p:spPr>
      </p:pic>
      <p:sp>
        <p:nvSpPr>
          <p:cNvPr id="7" name="Espace réservé du texte 5">
            <a:extLst>
              <a:ext uri="{FF2B5EF4-FFF2-40B4-BE49-F238E27FC236}">
                <a16:creationId xmlns:a16="http://schemas.microsoft.com/office/drawing/2014/main" id="{2F0BC8A5-03AF-8D4B-9143-0E377BBE3B2B}"/>
              </a:ext>
            </a:extLst>
          </p:cNvPr>
          <p:cNvSpPr>
            <a:spLocks noGrp="1"/>
          </p:cNvSpPr>
          <p:nvPr>
            <p:ph type="body" sz="quarter" idx="10" hasCustomPrompt="1"/>
          </p:nvPr>
        </p:nvSpPr>
        <p:spPr>
          <a:xfrm>
            <a:off x="820112" y="503590"/>
            <a:ext cx="4942735" cy="387350"/>
          </a:xfrm>
          <a:prstGeom prst="rect">
            <a:avLst/>
          </a:prstGeom>
        </p:spPr>
        <p:txBody>
          <a:bodyPr/>
          <a:lstStyle>
            <a:lvl1pPr>
              <a:defRPr sz="2200" b="1" i="0">
                <a:latin typeface="Poppins SemiBold" pitchFamily="2" charset="77"/>
                <a:cs typeface="Poppins SemiBold" pitchFamily="2" charset="77"/>
              </a:defRPr>
            </a:lvl1pPr>
          </a:lstStyle>
          <a:p>
            <a:r>
              <a:rPr lang="fr-FR"/>
              <a:t>Titre de la page</a:t>
            </a:r>
          </a:p>
        </p:txBody>
      </p:sp>
      <p:sp>
        <p:nvSpPr>
          <p:cNvPr id="14" name="Rectangle 13">
            <a:extLst>
              <a:ext uri="{FF2B5EF4-FFF2-40B4-BE49-F238E27FC236}">
                <a16:creationId xmlns:a16="http://schemas.microsoft.com/office/drawing/2014/main" id="{119B6FA2-E143-6748-8E61-39DFF342F0BF}"/>
              </a:ext>
            </a:extLst>
          </p:cNvPr>
          <p:cNvSpPr/>
          <p:nvPr userDrawn="1"/>
        </p:nvSpPr>
        <p:spPr>
          <a:xfrm>
            <a:off x="4304110" y="1344912"/>
            <a:ext cx="586356" cy="574045"/>
          </a:xfrm>
          <a:prstGeom prst="rect">
            <a:avLst/>
          </a:prstGeom>
          <a:solidFill>
            <a:srgbClr val="36C1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00197BD1-8794-8845-8B5E-C344564F5DDB}"/>
              </a:ext>
            </a:extLst>
          </p:cNvPr>
          <p:cNvSpPr/>
          <p:nvPr userDrawn="1"/>
        </p:nvSpPr>
        <p:spPr>
          <a:xfrm>
            <a:off x="658567" y="5658139"/>
            <a:ext cx="621593" cy="621593"/>
          </a:xfrm>
          <a:prstGeom prst="ellipse">
            <a:avLst/>
          </a:prstGeom>
          <a:solidFill>
            <a:srgbClr val="D25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19">
            <a:extLst>
              <a:ext uri="{FF2B5EF4-FFF2-40B4-BE49-F238E27FC236}">
                <a16:creationId xmlns:a16="http://schemas.microsoft.com/office/drawing/2014/main" id="{37C3238E-D34B-1A4D-BDAF-063E287626C2}"/>
              </a:ext>
            </a:extLst>
          </p:cNvPr>
          <p:cNvPicPr>
            <a:picLocks noChangeAspect="1"/>
          </p:cNvPicPr>
          <p:nvPr userDrawn="1"/>
        </p:nvPicPr>
        <p:blipFill>
          <a:blip r:embed="rId3"/>
          <a:stretch>
            <a:fillRect/>
          </a:stretch>
        </p:blipFill>
        <p:spPr>
          <a:xfrm rot="6174197">
            <a:off x="10078144" y="3495844"/>
            <a:ext cx="3534310" cy="2069841"/>
          </a:xfrm>
          <a:prstGeom prst="rect">
            <a:avLst/>
          </a:prstGeom>
        </p:spPr>
      </p:pic>
      <p:sp>
        <p:nvSpPr>
          <p:cNvPr id="21" name="Ellipse 20">
            <a:extLst>
              <a:ext uri="{FF2B5EF4-FFF2-40B4-BE49-F238E27FC236}">
                <a16:creationId xmlns:a16="http://schemas.microsoft.com/office/drawing/2014/main" id="{185E89BA-9672-174B-A605-9DDAC69AD4D4}"/>
              </a:ext>
            </a:extLst>
          </p:cNvPr>
          <p:cNvSpPr/>
          <p:nvPr userDrawn="1"/>
        </p:nvSpPr>
        <p:spPr>
          <a:xfrm>
            <a:off x="8929797" y="317678"/>
            <a:ext cx="227682" cy="227682"/>
          </a:xfrm>
          <a:prstGeom prst="ellipse">
            <a:avLst/>
          </a:prstGeom>
          <a:solidFill>
            <a:srgbClr val="DC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076B26BB-730D-524E-B1AD-5891345A8DA6}"/>
              </a:ext>
            </a:extLst>
          </p:cNvPr>
          <p:cNvSpPr/>
          <p:nvPr userDrawn="1"/>
        </p:nvSpPr>
        <p:spPr>
          <a:xfrm>
            <a:off x="9328729" y="-332322"/>
            <a:ext cx="669975" cy="669975"/>
          </a:xfrm>
          <a:prstGeom prst="ellipse">
            <a:avLst/>
          </a:prstGeom>
          <a:noFill/>
          <a:ln w="57150">
            <a:solidFill>
              <a:srgbClr val="D25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space réservé du texte 5">
            <a:extLst>
              <a:ext uri="{FF2B5EF4-FFF2-40B4-BE49-F238E27FC236}">
                <a16:creationId xmlns:a16="http://schemas.microsoft.com/office/drawing/2014/main" id="{6EB1C6F8-1EEE-EF47-914D-6A477D9E9F36}"/>
              </a:ext>
            </a:extLst>
          </p:cNvPr>
          <p:cNvSpPr>
            <a:spLocks noGrp="1"/>
          </p:cNvSpPr>
          <p:nvPr>
            <p:ph type="body" sz="quarter" idx="13" hasCustomPrompt="1"/>
          </p:nvPr>
        </p:nvSpPr>
        <p:spPr>
          <a:xfrm>
            <a:off x="6187805" y="1258509"/>
            <a:ext cx="2113587" cy="353660"/>
          </a:xfrm>
          <a:prstGeom prst="rect">
            <a:avLst/>
          </a:prstGeom>
        </p:spPr>
        <p:txBody>
          <a:bodyPr/>
          <a:lstStyle>
            <a:lvl1pPr>
              <a:defRPr sz="1800" b="1" i="0">
                <a:latin typeface="Poppins SemiBold" pitchFamily="2" charset="77"/>
                <a:cs typeface="Poppins SemiBold" pitchFamily="2" charset="77"/>
              </a:defRPr>
            </a:lvl1pPr>
          </a:lstStyle>
          <a:p>
            <a:r>
              <a:rPr lang="fr-FR"/>
              <a:t>Sous-titre</a:t>
            </a:r>
          </a:p>
        </p:txBody>
      </p:sp>
      <p:sp>
        <p:nvSpPr>
          <p:cNvPr id="6" name="Espace réservé du texte 5">
            <a:extLst>
              <a:ext uri="{FF2B5EF4-FFF2-40B4-BE49-F238E27FC236}">
                <a16:creationId xmlns:a16="http://schemas.microsoft.com/office/drawing/2014/main" id="{0E179A76-346C-B54F-A5ED-4F26FC25D4D0}"/>
              </a:ext>
            </a:extLst>
          </p:cNvPr>
          <p:cNvSpPr>
            <a:spLocks noGrp="1"/>
          </p:cNvSpPr>
          <p:nvPr>
            <p:ph type="body" sz="quarter" idx="14" hasCustomPrompt="1"/>
          </p:nvPr>
        </p:nvSpPr>
        <p:spPr>
          <a:xfrm>
            <a:off x="6187805" y="1733841"/>
            <a:ext cx="4225925" cy="2590510"/>
          </a:xfrm>
          <a:prstGeom prst="rect">
            <a:avLst/>
          </a:prstGeom>
        </p:spPr>
        <p:txBody>
          <a:bodyPr/>
          <a:lstStyle>
            <a:lvl1pPr marL="0" marR="0" indent="0" algn="just" defTabSz="914400" rtl="0" eaLnBrk="1" fontAlgn="auto" latinLnBrk="0" hangingPunct="1">
              <a:lnSpc>
                <a:spcPts val="1600"/>
              </a:lnSpc>
              <a:spcBef>
                <a:spcPts val="1000"/>
              </a:spcBef>
              <a:spcAft>
                <a:spcPts val="0"/>
              </a:spcAft>
              <a:buClrTx/>
              <a:buSzTx/>
              <a:buFont typeface="Arial" panose="020B0604020202020204" pitchFamily="34" charset="0"/>
              <a:buNone/>
              <a:tabLst/>
              <a:defRPr sz="1100" b="0" i="0">
                <a:latin typeface="Poppins" pitchFamily="2" charset="77"/>
                <a:cs typeface="Poppins" pitchFamily="2" charset="77"/>
              </a:defRPr>
            </a:lvl1pPr>
          </a:lstStyle>
          <a:p>
            <a:pPr marL="0" marR="0" lvl="0" indent="0" algn="just" defTabSz="914400" rtl="0" eaLnBrk="1" fontAlgn="auto" latinLnBrk="0" hangingPunct="1">
              <a:lnSpc>
                <a:spcPts val="1600"/>
              </a:lnSpc>
              <a:spcBef>
                <a:spcPts val="1000"/>
              </a:spcBef>
              <a:spcAft>
                <a:spcPts val="0"/>
              </a:spcAft>
              <a:buClrTx/>
              <a:buSzTx/>
              <a:buFont typeface="Arial" panose="020B0604020202020204" pitchFamily="34" charset="0"/>
              <a:buNone/>
              <a:tabLst/>
              <a:defRPr/>
            </a:pPr>
            <a:r>
              <a:rPr lang="fr-FR" sz="1100" err="1">
                <a:latin typeface="Poppins" pitchFamily="2" charset="77"/>
                <a:cs typeface="Poppins" pitchFamily="2" charset="77"/>
              </a:rPr>
              <a:t>Ipsum</a:t>
            </a:r>
            <a:r>
              <a:rPr lang="fr-FR" sz="1100">
                <a:latin typeface="Poppins" pitchFamily="2" charset="77"/>
                <a:cs typeface="Poppins" pitchFamily="2" charset="77"/>
              </a:rPr>
              <a:t> </a:t>
            </a:r>
            <a:r>
              <a:rPr lang="fr-FR" sz="1100" err="1">
                <a:latin typeface="Poppins" pitchFamily="2" charset="77"/>
                <a:cs typeface="Poppins" pitchFamily="2" charset="77"/>
              </a:rPr>
              <a:t>dolor</a:t>
            </a:r>
            <a:r>
              <a:rPr lang="fr-FR" sz="1100">
                <a:latin typeface="Poppins" pitchFamily="2" charset="77"/>
                <a:cs typeface="Poppins" pitchFamily="2" charset="77"/>
              </a:rPr>
              <a:t> </a:t>
            </a:r>
            <a:r>
              <a:rPr lang="fr-FR" sz="1100" err="1">
                <a:latin typeface="Poppins" pitchFamily="2" charset="77"/>
                <a:cs typeface="Poppins" pitchFamily="2" charset="77"/>
              </a:rPr>
              <a:t>sit</a:t>
            </a:r>
            <a:r>
              <a:rPr lang="fr-FR" sz="1100">
                <a:latin typeface="Poppins" pitchFamily="2" charset="77"/>
                <a:cs typeface="Poppins" pitchFamily="2" charset="77"/>
              </a:rPr>
              <a:t> </a:t>
            </a:r>
            <a:r>
              <a:rPr lang="fr-FR" sz="1100" err="1">
                <a:latin typeface="Poppins" pitchFamily="2" charset="77"/>
                <a:cs typeface="Poppins" pitchFamily="2" charset="77"/>
              </a:rPr>
              <a:t>amet</a:t>
            </a:r>
            <a:r>
              <a:rPr lang="fr-FR" sz="1100">
                <a:latin typeface="Poppins" pitchFamily="2" charset="77"/>
                <a:cs typeface="Poppins" pitchFamily="2" charset="77"/>
              </a:rPr>
              <a:t>, </a:t>
            </a:r>
            <a:r>
              <a:rPr lang="fr-FR" sz="1100" err="1">
                <a:latin typeface="Poppins" pitchFamily="2" charset="77"/>
                <a:cs typeface="Poppins" pitchFamily="2" charset="77"/>
              </a:rPr>
              <a:t>consectetur</a:t>
            </a:r>
            <a:r>
              <a:rPr lang="fr-FR" sz="1100">
                <a:latin typeface="Poppins" pitchFamily="2" charset="77"/>
                <a:cs typeface="Poppins" pitchFamily="2" charset="77"/>
              </a:rPr>
              <a:t> </a:t>
            </a:r>
            <a:r>
              <a:rPr lang="fr-FR" sz="1100" err="1">
                <a:latin typeface="Poppins" pitchFamily="2" charset="77"/>
                <a:cs typeface="Poppins" pitchFamily="2" charset="77"/>
              </a:rPr>
              <a:t>adipiscing</a:t>
            </a:r>
            <a:r>
              <a:rPr lang="fr-FR" sz="1100">
                <a:latin typeface="Poppins" pitchFamily="2" charset="77"/>
                <a:cs typeface="Poppins" pitchFamily="2" charset="77"/>
              </a:rPr>
              <a:t> </a:t>
            </a:r>
            <a:r>
              <a:rPr lang="fr-FR" sz="1100" err="1">
                <a:latin typeface="Poppins" pitchFamily="2" charset="77"/>
                <a:cs typeface="Poppins" pitchFamily="2" charset="77"/>
              </a:rPr>
              <a:t>elit</a:t>
            </a:r>
            <a:r>
              <a:rPr lang="fr-FR" sz="1100">
                <a:latin typeface="Poppins" pitchFamily="2" charset="77"/>
                <a:cs typeface="Poppins" pitchFamily="2" charset="77"/>
              </a:rPr>
              <a:t>. </a:t>
            </a:r>
            <a:r>
              <a:rPr lang="fr-FR" sz="1100" err="1">
                <a:latin typeface="Poppins" pitchFamily="2" charset="77"/>
                <a:cs typeface="Poppins" pitchFamily="2" charset="77"/>
              </a:rPr>
              <a:t>Proin</a:t>
            </a:r>
            <a:r>
              <a:rPr lang="fr-FR" sz="1100">
                <a:latin typeface="Poppins" pitchFamily="2" charset="77"/>
                <a:cs typeface="Poppins" pitchFamily="2" charset="77"/>
              </a:rPr>
              <a:t> </a:t>
            </a:r>
            <a:r>
              <a:rPr lang="fr-FR" sz="1100" err="1">
                <a:latin typeface="Poppins" pitchFamily="2" charset="77"/>
                <a:cs typeface="Poppins" pitchFamily="2" charset="77"/>
              </a:rPr>
              <a:t>viverra</a:t>
            </a:r>
            <a:r>
              <a:rPr lang="fr-FR" sz="1100">
                <a:latin typeface="Poppins" pitchFamily="2" charset="77"/>
                <a:cs typeface="Poppins" pitchFamily="2" charset="77"/>
              </a:rPr>
              <a:t> </a:t>
            </a:r>
            <a:r>
              <a:rPr lang="fr-FR" sz="1100" err="1">
                <a:latin typeface="Poppins" pitchFamily="2" charset="77"/>
                <a:cs typeface="Poppins" pitchFamily="2" charset="77"/>
              </a:rPr>
              <a:t>sapien</a:t>
            </a:r>
            <a:r>
              <a:rPr lang="fr-FR" sz="1100">
                <a:latin typeface="Poppins" pitchFamily="2" charset="77"/>
                <a:cs typeface="Poppins" pitchFamily="2" charset="77"/>
              </a:rPr>
              <a:t> non massa </a:t>
            </a:r>
            <a:r>
              <a:rPr lang="fr-FR" sz="1100" err="1">
                <a:latin typeface="Poppins" pitchFamily="2" charset="77"/>
                <a:cs typeface="Poppins" pitchFamily="2" charset="77"/>
              </a:rPr>
              <a:t>finibus</a:t>
            </a:r>
            <a:r>
              <a:rPr lang="fr-FR" sz="1100">
                <a:latin typeface="Poppins" pitchFamily="2" charset="77"/>
                <a:cs typeface="Poppins" pitchFamily="2" charset="77"/>
              </a:rPr>
              <a:t>, vitae </a:t>
            </a:r>
            <a:r>
              <a:rPr lang="fr-FR" sz="1100" err="1">
                <a:latin typeface="Poppins" pitchFamily="2" charset="77"/>
                <a:cs typeface="Poppins" pitchFamily="2" charset="77"/>
              </a:rPr>
              <a:t>sollicitudin</a:t>
            </a:r>
            <a:r>
              <a:rPr lang="fr-FR" sz="1100">
                <a:latin typeface="Poppins" pitchFamily="2" charset="77"/>
                <a:cs typeface="Poppins" pitchFamily="2" charset="77"/>
              </a:rPr>
              <a:t> </a:t>
            </a:r>
            <a:r>
              <a:rPr lang="fr-FR" sz="1100" err="1">
                <a:latin typeface="Poppins" pitchFamily="2" charset="77"/>
                <a:cs typeface="Poppins" pitchFamily="2" charset="77"/>
              </a:rPr>
              <a:t>ligula</a:t>
            </a:r>
            <a:r>
              <a:rPr lang="fr-FR" sz="1100">
                <a:latin typeface="Poppins" pitchFamily="2" charset="77"/>
                <a:cs typeface="Poppins" pitchFamily="2" charset="77"/>
              </a:rPr>
              <a:t> </a:t>
            </a:r>
            <a:r>
              <a:rPr lang="fr-FR" sz="1100" err="1">
                <a:latin typeface="Poppins" pitchFamily="2" charset="77"/>
                <a:cs typeface="Poppins" pitchFamily="2" charset="77"/>
              </a:rPr>
              <a:t>vestibulum</a:t>
            </a:r>
            <a:r>
              <a:rPr lang="fr-FR" sz="1100">
                <a:latin typeface="Poppins" pitchFamily="2" charset="77"/>
                <a:cs typeface="Poppins" pitchFamily="2" charset="77"/>
              </a:rPr>
              <a:t>. </a:t>
            </a:r>
            <a:r>
              <a:rPr lang="fr-FR" sz="1100" err="1">
                <a:latin typeface="Poppins" pitchFamily="2" charset="77"/>
                <a:cs typeface="Poppins" pitchFamily="2" charset="77"/>
              </a:rPr>
              <a:t>Pellentesque</a:t>
            </a:r>
            <a:r>
              <a:rPr lang="fr-FR" sz="1100">
                <a:latin typeface="Poppins" pitchFamily="2" charset="77"/>
                <a:cs typeface="Poppins" pitchFamily="2" charset="77"/>
              </a:rPr>
              <a:t> </a:t>
            </a:r>
            <a:r>
              <a:rPr lang="fr-FR" sz="1100" err="1">
                <a:latin typeface="Poppins" pitchFamily="2" charset="77"/>
                <a:cs typeface="Poppins" pitchFamily="2" charset="77"/>
              </a:rPr>
              <a:t>pellentesque</a:t>
            </a:r>
            <a:r>
              <a:rPr lang="fr-FR" sz="1100">
                <a:latin typeface="Poppins" pitchFamily="2" charset="77"/>
                <a:cs typeface="Poppins" pitchFamily="2" charset="77"/>
              </a:rPr>
              <a:t> </a:t>
            </a:r>
            <a:r>
              <a:rPr lang="fr-FR" sz="1100" err="1">
                <a:latin typeface="Poppins" pitchFamily="2" charset="77"/>
                <a:cs typeface="Poppins" pitchFamily="2" charset="77"/>
              </a:rPr>
              <a:t>augue</a:t>
            </a:r>
            <a:r>
              <a:rPr lang="fr-FR" sz="1100">
                <a:latin typeface="Poppins" pitchFamily="2" charset="77"/>
                <a:cs typeface="Poppins" pitchFamily="2" charset="77"/>
              </a:rPr>
              <a:t> nec </a:t>
            </a:r>
            <a:r>
              <a:rPr lang="fr-FR" sz="1100" err="1">
                <a:latin typeface="Poppins" pitchFamily="2" charset="77"/>
                <a:cs typeface="Poppins" pitchFamily="2" charset="77"/>
              </a:rPr>
              <a:t>finibus</a:t>
            </a:r>
            <a:r>
              <a:rPr lang="fr-FR" sz="1100">
                <a:latin typeface="Poppins" pitchFamily="2" charset="77"/>
                <a:cs typeface="Poppins" pitchFamily="2" charset="77"/>
              </a:rPr>
              <a:t> </a:t>
            </a:r>
            <a:r>
              <a:rPr lang="fr-FR" sz="1100" err="1">
                <a:latin typeface="Poppins" pitchFamily="2" charset="77"/>
                <a:cs typeface="Poppins" pitchFamily="2" charset="77"/>
              </a:rPr>
              <a:t>ultrices</a:t>
            </a:r>
            <a:r>
              <a:rPr lang="fr-FR" sz="1100">
                <a:latin typeface="Poppins" pitchFamily="2" charset="77"/>
                <a:cs typeface="Poppins" pitchFamily="2" charset="77"/>
              </a:rPr>
              <a:t>. </a:t>
            </a:r>
            <a:r>
              <a:rPr lang="fr-FR" sz="1100" err="1">
                <a:latin typeface="Poppins" pitchFamily="2" charset="77"/>
                <a:cs typeface="Poppins" pitchFamily="2" charset="77"/>
              </a:rPr>
              <a:t>Mauris</a:t>
            </a:r>
            <a:r>
              <a:rPr lang="fr-FR" sz="1100">
                <a:latin typeface="Poppins" pitchFamily="2" charset="77"/>
                <a:cs typeface="Poppins" pitchFamily="2" charset="77"/>
              </a:rPr>
              <a:t> </a:t>
            </a:r>
            <a:r>
              <a:rPr lang="fr-FR" sz="1100" err="1">
                <a:latin typeface="Poppins" pitchFamily="2" charset="77"/>
                <a:cs typeface="Poppins" pitchFamily="2" charset="77"/>
              </a:rPr>
              <a:t>odio</a:t>
            </a:r>
            <a:r>
              <a:rPr lang="fr-FR" sz="1100">
                <a:latin typeface="Poppins" pitchFamily="2" charset="77"/>
                <a:cs typeface="Poppins" pitchFamily="2" charset="77"/>
              </a:rPr>
              <a:t> massa, </a:t>
            </a:r>
            <a:r>
              <a:rPr lang="fr-FR" sz="1100" err="1">
                <a:latin typeface="Poppins" pitchFamily="2" charset="77"/>
                <a:cs typeface="Poppins" pitchFamily="2" charset="77"/>
              </a:rPr>
              <a:t>vulputate</a:t>
            </a:r>
            <a:r>
              <a:rPr lang="fr-FR" sz="1100">
                <a:latin typeface="Poppins" pitchFamily="2" charset="77"/>
                <a:cs typeface="Poppins" pitchFamily="2" charset="77"/>
              </a:rPr>
              <a:t> </a:t>
            </a:r>
            <a:r>
              <a:rPr lang="fr-FR" sz="1100" err="1">
                <a:latin typeface="Poppins" pitchFamily="2" charset="77"/>
                <a:cs typeface="Poppins" pitchFamily="2" charset="77"/>
              </a:rPr>
              <a:t>quis</a:t>
            </a:r>
            <a:r>
              <a:rPr lang="fr-FR" sz="1100">
                <a:latin typeface="Poppins" pitchFamily="2" charset="77"/>
                <a:cs typeface="Poppins" pitchFamily="2" charset="77"/>
              </a:rPr>
              <a:t> </a:t>
            </a:r>
            <a:r>
              <a:rPr lang="fr-FR" sz="1100" err="1">
                <a:latin typeface="Poppins" pitchFamily="2" charset="77"/>
                <a:cs typeface="Poppins" pitchFamily="2" charset="77"/>
              </a:rPr>
              <a:t>felis</a:t>
            </a:r>
            <a:r>
              <a:rPr lang="fr-FR" sz="1100">
                <a:latin typeface="Poppins" pitchFamily="2" charset="77"/>
                <a:cs typeface="Poppins" pitchFamily="2" charset="77"/>
              </a:rPr>
              <a:t> </a:t>
            </a:r>
            <a:r>
              <a:rPr lang="fr-FR" sz="1100" err="1">
                <a:latin typeface="Poppins" pitchFamily="2" charset="77"/>
                <a:cs typeface="Poppins" pitchFamily="2" charset="77"/>
              </a:rPr>
              <a:t>ac</a:t>
            </a:r>
            <a:r>
              <a:rPr lang="fr-FR" sz="1100">
                <a:latin typeface="Poppins" pitchFamily="2" charset="77"/>
                <a:cs typeface="Poppins" pitchFamily="2" charset="77"/>
              </a:rPr>
              <a:t>, </a:t>
            </a:r>
            <a:r>
              <a:rPr lang="fr-FR" sz="1100" err="1">
                <a:latin typeface="Poppins" pitchFamily="2" charset="77"/>
                <a:cs typeface="Poppins" pitchFamily="2" charset="77"/>
              </a:rPr>
              <a:t>laoreet</a:t>
            </a:r>
            <a:r>
              <a:rPr lang="fr-FR" sz="1100">
                <a:latin typeface="Poppins" pitchFamily="2" charset="77"/>
                <a:cs typeface="Poppins" pitchFamily="2" charset="77"/>
              </a:rPr>
              <a:t> tristique </a:t>
            </a:r>
            <a:r>
              <a:rPr lang="fr-FR" sz="1100" err="1">
                <a:latin typeface="Poppins" pitchFamily="2" charset="77"/>
                <a:cs typeface="Poppins" pitchFamily="2" charset="77"/>
              </a:rPr>
              <a:t>nisl</a:t>
            </a:r>
            <a:r>
              <a:rPr lang="fr-FR" sz="1100">
                <a:latin typeface="Poppins" pitchFamily="2" charset="77"/>
                <a:cs typeface="Poppins" pitchFamily="2" charset="77"/>
              </a:rPr>
              <a:t>. Suspendisse </a:t>
            </a:r>
            <a:r>
              <a:rPr lang="fr-FR" sz="1100" err="1">
                <a:latin typeface="Poppins" pitchFamily="2" charset="77"/>
                <a:cs typeface="Poppins" pitchFamily="2" charset="77"/>
              </a:rPr>
              <a:t>porttitor</a:t>
            </a:r>
            <a:r>
              <a:rPr lang="fr-FR" sz="1100">
                <a:latin typeface="Poppins" pitchFamily="2" charset="77"/>
                <a:cs typeface="Poppins" pitchFamily="2" charset="77"/>
              </a:rPr>
              <a:t> </a:t>
            </a:r>
            <a:r>
              <a:rPr lang="fr-FR" sz="1100" err="1">
                <a:latin typeface="Poppins" pitchFamily="2" charset="77"/>
                <a:cs typeface="Poppins" pitchFamily="2" charset="77"/>
              </a:rPr>
              <a:t>purus</a:t>
            </a:r>
            <a:r>
              <a:rPr lang="fr-FR" sz="1100">
                <a:latin typeface="Poppins" pitchFamily="2" charset="77"/>
                <a:cs typeface="Poppins" pitchFamily="2" charset="77"/>
              </a:rPr>
              <a:t> id </a:t>
            </a:r>
            <a:r>
              <a:rPr lang="fr-FR" sz="1100" err="1">
                <a:latin typeface="Poppins" pitchFamily="2" charset="77"/>
                <a:cs typeface="Poppins" pitchFamily="2" charset="77"/>
              </a:rPr>
              <a:t>nulla</a:t>
            </a:r>
            <a:r>
              <a:rPr lang="fr-FR" sz="1100">
                <a:latin typeface="Poppins" pitchFamily="2" charset="77"/>
                <a:cs typeface="Poppins" pitchFamily="2" charset="77"/>
              </a:rPr>
              <a:t> </a:t>
            </a:r>
            <a:r>
              <a:rPr lang="fr-FR" sz="1100" err="1">
                <a:latin typeface="Poppins" pitchFamily="2" charset="77"/>
                <a:cs typeface="Poppins" pitchFamily="2" charset="77"/>
              </a:rPr>
              <a:t>egestas</a:t>
            </a:r>
            <a:r>
              <a:rPr lang="fr-FR" sz="1100">
                <a:latin typeface="Poppins" pitchFamily="2" charset="77"/>
                <a:cs typeface="Poppins" pitchFamily="2" charset="77"/>
              </a:rPr>
              <a:t> </a:t>
            </a:r>
            <a:r>
              <a:rPr lang="fr-FR" sz="1100" err="1">
                <a:latin typeface="Poppins" pitchFamily="2" charset="77"/>
                <a:cs typeface="Poppins" pitchFamily="2" charset="77"/>
              </a:rPr>
              <a:t>condimentum</a:t>
            </a:r>
            <a:r>
              <a:rPr lang="fr-FR" sz="1100">
                <a:latin typeface="Poppins" pitchFamily="2" charset="77"/>
                <a:cs typeface="Poppins" pitchFamily="2" charset="77"/>
              </a:rPr>
              <a:t>. </a:t>
            </a:r>
            <a:r>
              <a:rPr lang="fr-FR" sz="1100" err="1">
                <a:latin typeface="Poppins" pitchFamily="2" charset="77"/>
                <a:cs typeface="Poppins" pitchFamily="2" charset="77"/>
              </a:rPr>
              <a:t>Morbi</a:t>
            </a:r>
            <a:r>
              <a:rPr lang="fr-FR" sz="1100">
                <a:latin typeface="Poppins" pitchFamily="2" charset="77"/>
                <a:cs typeface="Poppins" pitchFamily="2" charset="77"/>
              </a:rPr>
              <a:t> </a:t>
            </a:r>
            <a:r>
              <a:rPr lang="fr-FR" sz="1100" err="1">
                <a:latin typeface="Poppins" pitchFamily="2" charset="77"/>
                <a:cs typeface="Poppins" pitchFamily="2" charset="77"/>
              </a:rPr>
              <a:t>iaculis</a:t>
            </a:r>
            <a:r>
              <a:rPr lang="fr-FR" sz="1100">
                <a:latin typeface="Poppins" pitchFamily="2" charset="77"/>
                <a:cs typeface="Poppins" pitchFamily="2" charset="77"/>
              </a:rPr>
              <a:t>, </a:t>
            </a:r>
            <a:r>
              <a:rPr lang="fr-FR" sz="1100" err="1">
                <a:latin typeface="Poppins" pitchFamily="2" charset="77"/>
                <a:cs typeface="Poppins" pitchFamily="2" charset="77"/>
              </a:rPr>
              <a:t>elit</a:t>
            </a:r>
            <a:r>
              <a:rPr lang="fr-FR" sz="1100">
                <a:latin typeface="Poppins" pitchFamily="2" charset="77"/>
                <a:cs typeface="Poppins" pitchFamily="2" charset="77"/>
              </a:rPr>
              <a:t> </a:t>
            </a:r>
            <a:r>
              <a:rPr lang="fr-FR" sz="1100" err="1">
                <a:latin typeface="Poppins" pitchFamily="2" charset="77"/>
                <a:cs typeface="Poppins" pitchFamily="2" charset="77"/>
              </a:rPr>
              <a:t>consectetur</a:t>
            </a:r>
            <a:r>
              <a:rPr lang="fr-FR" sz="1100">
                <a:latin typeface="Poppins" pitchFamily="2" charset="77"/>
                <a:cs typeface="Poppins" pitchFamily="2" charset="77"/>
              </a:rPr>
              <a:t> </a:t>
            </a:r>
            <a:r>
              <a:rPr lang="fr-FR" sz="1100" err="1">
                <a:latin typeface="Poppins" pitchFamily="2" charset="77"/>
                <a:cs typeface="Poppins" pitchFamily="2" charset="77"/>
              </a:rPr>
              <a:t>accumsan</a:t>
            </a:r>
            <a:r>
              <a:rPr lang="fr-FR" sz="1100">
                <a:latin typeface="Poppins" pitchFamily="2" charset="77"/>
                <a:cs typeface="Poppins" pitchFamily="2" charset="77"/>
              </a:rPr>
              <a:t> </a:t>
            </a:r>
            <a:r>
              <a:rPr lang="fr-FR" sz="1100" err="1">
                <a:latin typeface="Poppins" pitchFamily="2" charset="77"/>
                <a:cs typeface="Poppins" pitchFamily="2" charset="77"/>
              </a:rPr>
              <a:t>consequat</a:t>
            </a:r>
            <a:r>
              <a:rPr lang="fr-FR" sz="1100">
                <a:latin typeface="Poppins" pitchFamily="2" charset="77"/>
                <a:cs typeface="Poppins" pitchFamily="2" charset="77"/>
              </a:rPr>
              <a:t>, nunc massa bibendum </a:t>
            </a:r>
            <a:r>
              <a:rPr lang="fr-FR" sz="1100" err="1">
                <a:latin typeface="Poppins" pitchFamily="2" charset="77"/>
                <a:cs typeface="Poppins" pitchFamily="2" charset="77"/>
              </a:rPr>
              <a:t>turpis</a:t>
            </a:r>
            <a:r>
              <a:rPr lang="fr-FR" sz="1100">
                <a:latin typeface="Poppins" pitchFamily="2" charset="77"/>
                <a:cs typeface="Poppins" pitchFamily="2" charset="77"/>
              </a:rPr>
              <a:t>, </a:t>
            </a:r>
            <a:r>
              <a:rPr lang="fr-FR" sz="1100" err="1">
                <a:latin typeface="Poppins" pitchFamily="2" charset="77"/>
                <a:cs typeface="Poppins" pitchFamily="2" charset="77"/>
              </a:rPr>
              <a:t>quis</a:t>
            </a:r>
            <a:r>
              <a:rPr lang="fr-FR" sz="1100">
                <a:latin typeface="Poppins" pitchFamily="2" charset="77"/>
                <a:cs typeface="Poppins" pitchFamily="2" charset="77"/>
              </a:rPr>
              <a:t> </a:t>
            </a:r>
            <a:r>
              <a:rPr lang="fr-FR" sz="1100" err="1">
                <a:latin typeface="Poppins" pitchFamily="2" charset="77"/>
                <a:cs typeface="Poppins" pitchFamily="2" charset="77"/>
              </a:rPr>
              <a:t>hendrerit</a:t>
            </a:r>
            <a:r>
              <a:rPr lang="fr-FR" sz="1100">
                <a:latin typeface="Poppins" pitchFamily="2" charset="77"/>
                <a:cs typeface="Poppins" pitchFamily="2" charset="77"/>
              </a:rPr>
              <a:t> </a:t>
            </a:r>
            <a:r>
              <a:rPr lang="fr-FR" sz="1100" err="1">
                <a:latin typeface="Poppins" pitchFamily="2" charset="77"/>
                <a:cs typeface="Poppins" pitchFamily="2" charset="77"/>
              </a:rPr>
              <a:t>leo</a:t>
            </a:r>
            <a:r>
              <a:rPr lang="fr-FR" sz="1100">
                <a:latin typeface="Poppins" pitchFamily="2" charset="77"/>
                <a:cs typeface="Poppins" pitchFamily="2" charset="77"/>
              </a:rPr>
              <a:t> </a:t>
            </a:r>
            <a:r>
              <a:rPr lang="fr-FR" sz="1100" err="1">
                <a:latin typeface="Poppins" pitchFamily="2" charset="77"/>
                <a:cs typeface="Poppins" pitchFamily="2" charset="77"/>
              </a:rPr>
              <a:t>sapien</a:t>
            </a:r>
            <a:r>
              <a:rPr lang="fr-FR" sz="1100">
                <a:latin typeface="Poppins" pitchFamily="2" charset="77"/>
                <a:cs typeface="Poppins" pitchFamily="2" charset="77"/>
              </a:rPr>
              <a:t> </a:t>
            </a:r>
            <a:r>
              <a:rPr lang="fr-FR" sz="1100" err="1">
                <a:latin typeface="Poppins" pitchFamily="2" charset="77"/>
                <a:cs typeface="Poppins" pitchFamily="2" charset="77"/>
              </a:rPr>
              <a:t>quis</a:t>
            </a:r>
            <a:r>
              <a:rPr lang="fr-FR" sz="1100">
                <a:latin typeface="Poppins" pitchFamily="2" charset="77"/>
                <a:cs typeface="Poppins" pitchFamily="2" charset="77"/>
              </a:rPr>
              <a:t> </a:t>
            </a:r>
            <a:r>
              <a:rPr lang="fr-FR" sz="1100" err="1">
                <a:latin typeface="Poppins" pitchFamily="2" charset="77"/>
                <a:cs typeface="Poppins" pitchFamily="2" charset="77"/>
              </a:rPr>
              <a:t>enim</a:t>
            </a:r>
            <a:r>
              <a:rPr lang="fr-FR" sz="1100">
                <a:latin typeface="Poppins" pitchFamily="2" charset="77"/>
                <a:cs typeface="Poppins" pitchFamily="2" charset="77"/>
              </a:rPr>
              <a:t>.</a:t>
            </a:r>
          </a:p>
          <a:p>
            <a:pPr indent="0" algn="just">
              <a:lnSpc>
                <a:spcPts val="1600"/>
              </a:lnSpc>
              <a:buNone/>
            </a:pPr>
            <a:r>
              <a:rPr lang="fr-FR" sz="1100" err="1">
                <a:latin typeface="Poppins" pitchFamily="2" charset="77"/>
                <a:cs typeface="Poppins" pitchFamily="2" charset="77"/>
              </a:rPr>
              <a:t>Etiam</a:t>
            </a:r>
            <a:r>
              <a:rPr lang="fr-FR" sz="1100">
                <a:latin typeface="Poppins" pitchFamily="2" charset="77"/>
                <a:cs typeface="Poppins" pitchFamily="2" charset="77"/>
              </a:rPr>
              <a:t> </a:t>
            </a:r>
            <a:r>
              <a:rPr lang="fr-FR" sz="1100" err="1">
                <a:latin typeface="Poppins" pitchFamily="2" charset="77"/>
                <a:cs typeface="Poppins" pitchFamily="2" charset="77"/>
              </a:rPr>
              <a:t>volutpat</a:t>
            </a:r>
            <a:r>
              <a:rPr lang="fr-FR" sz="1100">
                <a:latin typeface="Poppins" pitchFamily="2" charset="77"/>
                <a:cs typeface="Poppins" pitchFamily="2" charset="77"/>
              </a:rPr>
              <a:t> </a:t>
            </a:r>
            <a:r>
              <a:rPr lang="fr-FR" sz="1100" err="1">
                <a:latin typeface="Poppins" pitchFamily="2" charset="77"/>
                <a:cs typeface="Poppins" pitchFamily="2" charset="77"/>
              </a:rPr>
              <a:t>placerat</a:t>
            </a:r>
            <a:r>
              <a:rPr lang="fr-FR" sz="1100">
                <a:latin typeface="Poppins" pitchFamily="2" charset="77"/>
                <a:cs typeface="Poppins" pitchFamily="2" charset="77"/>
              </a:rPr>
              <a:t> </a:t>
            </a:r>
            <a:r>
              <a:rPr lang="fr-FR" sz="1100" err="1">
                <a:latin typeface="Poppins" pitchFamily="2" charset="77"/>
                <a:cs typeface="Poppins" pitchFamily="2" charset="77"/>
              </a:rPr>
              <a:t>augue</a:t>
            </a:r>
            <a:r>
              <a:rPr lang="fr-FR" sz="1100">
                <a:latin typeface="Poppins" pitchFamily="2" charset="77"/>
                <a:cs typeface="Poppins" pitchFamily="2" charset="77"/>
              </a:rPr>
              <a:t> semper </a:t>
            </a:r>
            <a:r>
              <a:rPr lang="fr-FR" sz="1100" err="1">
                <a:latin typeface="Poppins" pitchFamily="2" charset="77"/>
                <a:cs typeface="Poppins" pitchFamily="2" charset="77"/>
              </a:rPr>
              <a:t>pharetra</a:t>
            </a:r>
            <a:r>
              <a:rPr lang="fr-FR" sz="1100">
                <a:latin typeface="Poppins" pitchFamily="2" charset="77"/>
                <a:cs typeface="Poppins" pitchFamily="2" charset="77"/>
              </a:rPr>
              <a:t>. Ut </a:t>
            </a:r>
            <a:r>
              <a:rPr lang="fr-FR" sz="1100" err="1">
                <a:latin typeface="Poppins" pitchFamily="2" charset="77"/>
                <a:cs typeface="Poppins" pitchFamily="2" charset="77"/>
              </a:rPr>
              <a:t>quis</a:t>
            </a:r>
            <a:r>
              <a:rPr lang="fr-FR" sz="1100">
                <a:latin typeface="Poppins" pitchFamily="2" charset="77"/>
                <a:cs typeface="Poppins" pitchFamily="2" charset="77"/>
              </a:rPr>
              <a:t> </a:t>
            </a:r>
            <a:r>
              <a:rPr lang="fr-FR" sz="1100" err="1">
                <a:latin typeface="Poppins" pitchFamily="2" charset="77"/>
                <a:cs typeface="Poppins" pitchFamily="2" charset="77"/>
              </a:rPr>
              <a:t>ultrices</a:t>
            </a:r>
            <a:r>
              <a:rPr lang="fr-FR" sz="1100">
                <a:latin typeface="Poppins" pitchFamily="2" charset="77"/>
                <a:cs typeface="Poppins" pitchFamily="2" charset="77"/>
              </a:rPr>
              <a:t> </a:t>
            </a:r>
            <a:r>
              <a:rPr lang="fr-FR" sz="1100" err="1">
                <a:latin typeface="Poppins" pitchFamily="2" charset="77"/>
                <a:cs typeface="Poppins" pitchFamily="2" charset="77"/>
              </a:rPr>
              <a:t>urna</a:t>
            </a:r>
            <a:r>
              <a:rPr lang="fr-FR" sz="1100">
                <a:latin typeface="Poppins" pitchFamily="2" charset="77"/>
                <a:cs typeface="Poppins" pitchFamily="2" charset="77"/>
              </a:rPr>
              <a:t>, </a:t>
            </a:r>
            <a:r>
              <a:rPr lang="fr-FR" sz="1100" err="1">
                <a:latin typeface="Poppins" pitchFamily="2" charset="77"/>
                <a:cs typeface="Poppins" pitchFamily="2" charset="77"/>
              </a:rPr>
              <a:t>venenatis</a:t>
            </a:r>
            <a:r>
              <a:rPr lang="fr-FR" sz="1100">
                <a:latin typeface="Poppins" pitchFamily="2" charset="77"/>
                <a:cs typeface="Poppins" pitchFamily="2" charset="77"/>
              </a:rPr>
              <a:t> mollis </a:t>
            </a:r>
            <a:r>
              <a:rPr lang="fr-FR" sz="1100" err="1">
                <a:latin typeface="Poppins" pitchFamily="2" charset="77"/>
                <a:cs typeface="Poppins" pitchFamily="2" charset="77"/>
              </a:rPr>
              <a:t>quam</a:t>
            </a:r>
            <a:r>
              <a:rPr lang="fr-FR" sz="1100">
                <a:latin typeface="Poppins" pitchFamily="2" charset="77"/>
                <a:cs typeface="Poppins" pitchFamily="2" charset="77"/>
              </a:rPr>
              <a:t>. </a:t>
            </a:r>
            <a:r>
              <a:rPr lang="fr-FR" sz="1100" err="1">
                <a:latin typeface="Poppins" pitchFamily="2" charset="77"/>
                <a:cs typeface="Poppins" pitchFamily="2" charset="77"/>
              </a:rPr>
              <a:t>Donec</a:t>
            </a:r>
            <a:r>
              <a:rPr lang="fr-FR" sz="1100">
                <a:latin typeface="Poppins" pitchFamily="2" charset="77"/>
                <a:cs typeface="Poppins" pitchFamily="2" charset="77"/>
              </a:rPr>
              <a:t> </a:t>
            </a:r>
            <a:r>
              <a:rPr lang="fr-FR" sz="1100" err="1">
                <a:latin typeface="Poppins" pitchFamily="2" charset="77"/>
                <a:cs typeface="Poppins" pitchFamily="2" charset="77"/>
              </a:rPr>
              <a:t>sed</a:t>
            </a:r>
            <a:r>
              <a:rPr lang="fr-FR" sz="1100">
                <a:latin typeface="Poppins" pitchFamily="2" charset="77"/>
                <a:cs typeface="Poppins" pitchFamily="2" charset="77"/>
              </a:rPr>
              <a:t> </a:t>
            </a:r>
            <a:r>
              <a:rPr lang="fr-FR" sz="1100" err="1">
                <a:latin typeface="Poppins" pitchFamily="2" charset="77"/>
                <a:cs typeface="Poppins" pitchFamily="2" charset="77"/>
              </a:rPr>
              <a:t>maximus</a:t>
            </a:r>
            <a:r>
              <a:rPr lang="fr-FR" sz="1100">
                <a:latin typeface="Poppins" pitchFamily="2" charset="77"/>
                <a:cs typeface="Poppins" pitchFamily="2" charset="77"/>
              </a:rPr>
              <a:t> </a:t>
            </a:r>
            <a:r>
              <a:rPr lang="fr-FR" sz="1100" err="1">
                <a:latin typeface="Poppins" pitchFamily="2" charset="77"/>
                <a:cs typeface="Poppins" pitchFamily="2" charset="77"/>
              </a:rPr>
              <a:t>quam</a:t>
            </a:r>
            <a:r>
              <a:rPr lang="fr-FR" sz="1100">
                <a:latin typeface="Poppins" pitchFamily="2" charset="77"/>
                <a:cs typeface="Poppins" pitchFamily="2" charset="77"/>
              </a:rPr>
              <a:t>. </a:t>
            </a:r>
            <a:r>
              <a:rPr lang="fr-FR" sz="1100" err="1">
                <a:latin typeface="Poppins" pitchFamily="2" charset="77"/>
                <a:cs typeface="Poppins" pitchFamily="2" charset="77"/>
              </a:rPr>
              <a:t>Nulla</a:t>
            </a:r>
            <a:r>
              <a:rPr lang="fr-FR" sz="1100">
                <a:latin typeface="Poppins" pitchFamily="2" charset="77"/>
                <a:cs typeface="Poppins" pitchFamily="2" charset="77"/>
              </a:rPr>
              <a:t> </a:t>
            </a:r>
            <a:r>
              <a:rPr lang="fr-FR" sz="1100" err="1">
                <a:latin typeface="Poppins" pitchFamily="2" charset="77"/>
                <a:cs typeface="Poppins" pitchFamily="2" charset="77"/>
              </a:rPr>
              <a:t>sed</a:t>
            </a:r>
            <a:r>
              <a:rPr lang="fr-FR" sz="1100">
                <a:latin typeface="Poppins" pitchFamily="2" charset="77"/>
                <a:cs typeface="Poppins" pitchFamily="2" charset="77"/>
              </a:rPr>
              <a:t> </a:t>
            </a:r>
            <a:r>
              <a:rPr lang="fr-FR" sz="1100" err="1">
                <a:latin typeface="Poppins" pitchFamily="2" charset="77"/>
                <a:cs typeface="Poppins" pitchFamily="2" charset="77"/>
              </a:rPr>
              <a:t>aliquet</a:t>
            </a:r>
            <a:r>
              <a:rPr lang="fr-FR" sz="1100">
                <a:latin typeface="Poppins" pitchFamily="2" charset="77"/>
                <a:cs typeface="Poppins" pitchFamily="2" charset="77"/>
              </a:rPr>
              <a:t> </a:t>
            </a:r>
            <a:r>
              <a:rPr lang="fr-FR" sz="1100" err="1">
                <a:latin typeface="Poppins" pitchFamily="2" charset="77"/>
                <a:cs typeface="Poppins" pitchFamily="2" charset="77"/>
              </a:rPr>
              <a:t>sapien</a:t>
            </a:r>
            <a:r>
              <a:rPr lang="fr-FR" sz="1100">
                <a:latin typeface="Poppins" pitchFamily="2" charset="77"/>
                <a:cs typeface="Poppins" pitchFamily="2" charset="77"/>
              </a:rPr>
              <a:t>, </a:t>
            </a:r>
            <a:r>
              <a:rPr lang="fr-FR" sz="1100" err="1">
                <a:latin typeface="Poppins" pitchFamily="2" charset="77"/>
                <a:cs typeface="Poppins" pitchFamily="2" charset="77"/>
              </a:rPr>
              <a:t>quis</a:t>
            </a:r>
            <a:r>
              <a:rPr lang="fr-FR" sz="1100">
                <a:latin typeface="Poppins" pitchFamily="2" charset="77"/>
                <a:cs typeface="Poppins" pitchFamily="2" charset="77"/>
              </a:rPr>
              <a:t> </a:t>
            </a:r>
            <a:r>
              <a:rPr lang="fr-FR" sz="1100" err="1">
                <a:latin typeface="Poppins" pitchFamily="2" charset="77"/>
                <a:cs typeface="Poppins" pitchFamily="2" charset="77"/>
              </a:rPr>
              <a:t>aliquam</a:t>
            </a:r>
            <a:r>
              <a:rPr lang="fr-FR" sz="1100">
                <a:latin typeface="Poppins" pitchFamily="2" charset="77"/>
                <a:cs typeface="Poppins" pitchFamily="2" charset="77"/>
              </a:rPr>
              <a:t> mi. </a:t>
            </a:r>
            <a:endParaRPr lang="fr-FR" sz="900">
              <a:solidFill>
                <a:srgbClr val="000000"/>
              </a:solidFill>
              <a:latin typeface="Poppins" pitchFamily="2" charset="77"/>
              <a:ea typeface="Segoe UI Symbol" panose="020B0502040204020203" pitchFamily="34" charset="0"/>
              <a:cs typeface="Poppins" pitchFamily="2" charset="77"/>
            </a:endParaRPr>
          </a:p>
        </p:txBody>
      </p:sp>
    </p:spTree>
    <p:extLst>
      <p:ext uri="{BB962C8B-B14F-4D97-AF65-F5344CB8AC3E}">
        <p14:creationId xmlns:p14="http://schemas.microsoft.com/office/powerpoint/2010/main" val="168765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positive 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5913056"/>
      </p:ext>
    </p:extLst>
  </p:cSld>
  <p:clrMapOvr>
    <a:masterClrMapping/>
  </p:clrMapOvr>
  <p:extLst>
    <p:ext uri="{DCECCB84-F9BA-43D5-87BE-67443E8EF086}">
      <p15:sldGuideLst xmlns:p15="http://schemas.microsoft.com/office/powerpoint/2012/main">
        <p15:guide id="1" pos="3840">
          <p15:clr>
            <a:srgbClr val="FBAE40"/>
          </p15:clr>
        </p15:guide>
        <p15:guide id="2" pos="3727">
          <p15:clr>
            <a:srgbClr val="FBAE40"/>
          </p15:clr>
        </p15:guide>
        <p15:guide id="3" pos="395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age contenu tit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1F0667-9B7C-6540-A8E6-A0ACDC078A51}"/>
              </a:ext>
            </a:extLst>
          </p:cNvPr>
          <p:cNvSpPr/>
          <p:nvPr userDrawn="1"/>
        </p:nvSpPr>
        <p:spPr>
          <a:xfrm>
            <a:off x="934495" y="1022428"/>
            <a:ext cx="973817" cy="50995"/>
          </a:xfrm>
          <a:prstGeom prst="rect">
            <a:avLst/>
          </a:prstGeom>
          <a:solidFill>
            <a:srgbClr val="7B9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5">
            <a:extLst>
              <a:ext uri="{FF2B5EF4-FFF2-40B4-BE49-F238E27FC236}">
                <a16:creationId xmlns:a16="http://schemas.microsoft.com/office/drawing/2014/main" id="{CC404F9B-6512-BC42-8E83-7BDF1218763C}"/>
              </a:ext>
            </a:extLst>
          </p:cNvPr>
          <p:cNvSpPr>
            <a:spLocks noGrp="1"/>
          </p:cNvSpPr>
          <p:nvPr>
            <p:ph type="body" sz="quarter" idx="10" hasCustomPrompt="1"/>
          </p:nvPr>
        </p:nvSpPr>
        <p:spPr>
          <a:xfrm>
            <a:off x="820113" y="509940"/>
            <a:ext cx="4640888" cy="387350"/>
          </a:xfrm>
          <a:prstGeom prst="rect">
            <a:avLst/>
          </a:prstGeom>
        </p:spPr>
        <p:txBody>
          <a:bodyPr/>
          <a:lstStyle>
            <a:lvl1pPr>
              <a:defRPr sz="2200" b="1" i="0">
                <a:latin typeface="Poppins SemiBold" pitchFamily="2" charset="77"/>
                <a:cs typeface="Poppins SemiBold" pitchFamily="2" charset="77"/>
              </a:defRPr>
            </a:lvl1pPr>
          </a:lstStyle>
          <a:p>
            <a:r>
              <a:rPr lang="fr-FR"/>
              <a:t>Titre de la page</a:t>
            </a:r>
          </a:p>
        </p:txBody>
      </p:sp>
      <p:pic>
        <p:nvPicPr>
          <p:cNvPr id="4" name="Graphique 47">
            <a:extLst>
              <a:ext uri="{FF2B5EF4-FFF2-40B4-BE49-F238E27FC236}">
                <a16:creationId xmlns:a16="http://schemas.microsoft.com/office/drawing/2014/main" id="{D8DEA03A-C6FD-9942-8EC2-F3D074CF240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05803" y="124691"/>
            <a:ext cx="948663" cy="1053451"/>
          </a:xfrm>
          <a:prstGeom prst="rect">
            <a:avLst/>
          </a:prstGeom>
        </p:spPr>
      </p:pic>
    </p:spTree>
    <p:extLst>
      <p:ext uri="{BB962C8B-B14F-4D97-AF65-F5344CB8AC3E}">
        <p14:creationId xmlns:p14="http://schemas.microsoft.com/office/powerpoint/2010/main" val="1124463162"/>
      </p:ext>
    </p:extLst>
  </p:cSld>
  <p:clrMapOvr>
    <a:masterClrMapping/>
  </p:clrMapOvr>
  <p:extLst>
    <p:ext uri="{DCECCB84-F9BA-43D5-87BE-67443E8EF086}">
      <p15:sldGuideLst xmlns:p15="http://schemas.microsoft.com/office/powerpoint/2012/main">
        <p15:guide id="1" pos="3840">
          <p15:clr>
            <a:srgbClr val="FBAE40"/>
          </p15:clr>
        </p15:guide>
        <p15:guide id="2" pos="3727">
          <p15:clr>
            <a:srgbClr val="FBAE40"/>
          </p15:clr>
        </p15:guide>
        <p15:guide id="3" pos="3953">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positive vide logo">
    <p:spTree>
      <p:nvGrpSpPr>
        <p:cNvPr id="1" name=""/>
        <p:cNvGrpSpPr/>
        <p:nvPr/>
      </p:nvGrpSpPr>
      <p:grpSpPr>
        <a:xfrm>
          <a:off x="0" y="0"/>
          <a:ext cx="0" cy="0"/>
          <a:chOff x="0" y="0"/>
          <a:chExt cx="0" cy="0"/>
        </a:xfrm>
      </p:grpSpPr>
      <p:pic>
        <p:nvPicPr>
          <p:cNvPr id="4" name="Graphique 47">
            <a:extLst>
              <a:ext uri="{FF2B5EF4-FFF2-40B4-BE49-F238E27FC236}">
                <a16:creationId xmlns:a16="http://schemas.microsoft.com/office/drawing/2014/main" id="{D8DEA03A-C6FD-9942-8EC2-F3D074CF240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05803" y="124691"/>
            <a:ext cx="948663" cy="1053451"/>
          </a:xfrm>
          <a:prstGeom prst="rect">
            <a:avLst/>
          </a:prstGeom>
        </p:spPr>
      </p:pic>
    </p:spTree>
    <p:extLst>
      <p:ext uri="{BB962C8B-B14F-4D97-AF65-F5344CB8AC3E}">
        <p14:creationId xmlns:p14="http://schemas.microsoft.com/office/powerpoint/2010/main" val="276343734"/>
      </p:ext>
    </p:extLst>
  </p:cSld>
  <p:clrMapOvr>
    <a:masterClrMapping/>
  </p:clrMapOvr>
  <p:extLst>
    <p:ext uri="{DCECCB84-F9BA-43D5-87BE-67443E8EF086}">
      <p15:sldGuideLst xmlns:p15="http://schemas.microsoft.com/office/powerpoint/2012/main">
        <p15:guide id="1" pos="3840">
          <p15:clr>
            <a:srgbClr val="FBAE40"/>
          </p15:clr>
        </p15:guide>
        <p15:guide id="2" pos="3727">
          <p15:clr>
            <a:srgbClr val="FBAE40"/>
          </p15:clr>
        </p15:guide>
        <p15:guide id="3" pos="3953">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apositive vide logo / fond gri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D77E5CC-88D7-9946-AD29-5B14668B1C7C}"/>
              </a:ext>
            </a:extLst>
          </p:cNvPr>
          <p:cNvSpPr/>
          <p:nvPr userDrawn="1"/>
        </p:nvSpPr>
        <p:spPr>
          <a:xfrm>
            <a:off x="6091221" y="0"/>
            <a:ext cx="6100779" cy="675249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Graphique 47">
            <a:extLst>
              <a:ext uri="{FF2B5EF4-FFF2-40B4-BE49-F238E27FC236}">
                <a16:creationId xmlns:a16="http://schemas.microsoft.com/office/drawing/2014/main" id="{D8DEA03A-C6FD-9942-8EC2-F3D074CF240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05803" y="124691"/>
            <a:ext cx="948663" cy="1053451"/>
          </a:xfrm>
          <a:prstGeom prst="rect">
            <a:avLst/>
          </a:prstGeom>
        </p:spPr>
      </p:pic>
    </p:spTree>
    <p:extLst>
      <p:ext uri="{BB962C8B-B14F-4D97-AF65-F5344CB8AC3E}">
        <p14:creationId xmlns:p14="http://schemas.microsoft.com/office/powerpoint/2010/main" val="2881184615"/>
      </p:ext>
    </p:extLst>
  </p:cSld>
  <p:clrMapOvr>
    <a:masterClrMapping/>
  </p:clrMapOvr>
  <p:extLst>
    <p:ext uri="{DCECCB84-F9BA-43D5-87BE-67443E8EF086}">
      <p15:sldGuideLst xmlns:p15="http://schemas.microsoft.com/office/powerpoint/2012/main">
        <p15:guide id="1" pos="3840">
          <p15:clr>
            <a:srgbClr val="FBAE40"/>
          </p15:clr>
        </p15:guide>
        <p15:guide id="2" pos="3727">
          <p15:clr>
            <a:srgbClr val="FBAE40"/>
          </p15:clr>
        </p15:guide>
        <p15:guide id="3" pos="3953">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apositive de fin">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B55054AD-93B4-5247-A1B8-E3096D226302}"/>
              </a:ext>
            </a:extLst>
          </p:cNvPr>
          <p:cNvPicPr>
            <a:picLocks noChangeAspect="1"/>
          </p:cNvPicPr>
          <p:nvPr userDrawn="1"/>
        </p:nvPicPr>
        <p:blipFill>
          <a:blip r:embed="rId2"/>
          <a:stretch>
            <a:fillRect/>
          </a:stretch>
        </p:blipFill>
        <p:spPr>
          <a:xfrm>
            <a:off x="-4113" y="-15001"/>
            <a:ext cx="12210626" cy="1573836"/>
          </a:xfrm>
          <a:prstGeom prst="rect">
            <a:avLst/>
          </a:prstGeom>
        </p:spPr>
      </p:pic>
      <p:sp>
        <p:nvSpPr>
          <p:cNvPr id="44" name="ZoneTexte 43">
            <a:extLst>
              <a:ext uri="{FF2B5EF4-FFF2-40B4-BE49-F238E27FC236}">
                <a16:creationId xmlns:a16="http://schemas.microsoft.com/office/drawing/2014/main" id="{62CCC2BE-F0E9-564A-9BC1-D7B02E8C8187}"/>
              </a:ext>
            </a:extLst>
          </p:cNvPr>
          <p:cNvSpPr txBox="1"/>
          <p:nvPr userDrawn="1"/>
        </p:nvSpPr>
        <p:spPr>
          <a:xfrm>
            <a:off x="3787220" y="2917306"/>
            <a:ext cx="4625282" cy="830997"/>
          </a:xfrm>
          <a:prstGeom prst="rect">
            <a:avLst/>
          </a:prstGeom>
          <a:noFill/>
        </p:spPr>
        <p:txBody>
          <a:bodyPr wrap="square" rtlCol="0">
            <a:spAutoFit/>
          </a:bodyPr>
          <a:lstStyle/>
          <a:p>
            <a:pPr algn="ctr"/>
            <a:r>
              <a:rPr lang="fr-FR" sz="4800" b="1" i="0" cap="all">
                <a:latin typeface="Poppins" pitchFamily="2" charset="77"/>
                <a:ea typeface="Segoe UI Historic" panose="020B0502040204020203" pitchFamily="34" charset="0"/>
                <a:cs typeface="Poppins" pitchFamily="2" charset="77"/>
              </a:rPr>
              <a:t>Merci</a:t>
            </a:r>
            <a:endParaRPr lang="fr-FR" sz="3600" b="1" i="0">
              <a:latin typeface="Poppins" pitchFamily="2" charset="77"/>
              <a:ea typeface="Segoe UI Historic" panose="020B0502040204020203" pitchFamily="34" charset="0"/>
              <a:cs typeface="Poppins" pitchFamily="2" charset="77"/>
            </a:endParaRPr>
          </a:p>
        </p:txBody>
      </p:sp>
      <p:sp>
        <p:nvSpPr>
          <p:cNvPr id="21" name="Rectangle 20">
            <a:extLst>
              <a:ext uri="{FF2B5EF4-FFF2-40B4-BE49-F238E27FC236}">
                <a16:creationId xmlns:a16="http://schemas.microsoft.com/office/drawing/2014/main" id="{95E73760-044F-834F-90D0-3923DB89AF19}"/>
              </a:ext>
            </a:extLst>
          </p:cNvPr>
          <p:cNvSpPr/>
          <p:nvPr userDrawn="1"/>
        </p:nvSpPr>
        <p:spPr>
          <a:xfrm>
            <a:off x="5123410" y="-16184"/>
            <a:ext cx="1945179" cy="1761176"/>
          </a:xfrm>
          <a:prstGeom prst="rect">
            <a:avLst/>
          </a:prstGeom>
          <a:solidFill>
            <a:schemeClr val="bg1"/>
          </a:solidFill>
          <a:ln/>
          <a:effectLst>
            <a:outerShdw blurRad="419100" dist="63500" dir="5400000" sx="99000" sy="99000" algn="ctr" rotWithShape="0">
              <a:srgbClr val="000000">
                <a:alpha val="10000"/>
              </a:srgb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effectLst>
                <a:outerShdw blurRad="50800" dist="38100" dir="5400000" algn="t" rotWithShape="0">
                  <a:prstClr val="black">
                    <a:alpha val="40000"/>
                  </a:prstClr>
                </a:outerShdw>
              </a:effectLst>
            </a:endParaRPr>
          </a:p>
        </p:txBody>
      </p:sp>
      <p:pic>
        <p:nvPicPr>
          <p:cNvPr id="22" name="Graphique 47">
            <a:extLst>
              <a:ext uri="{FF2B5EF4-FFF2-40B4-BE49-F238E27FC236}">
                <a16:creationId xmlns:a16="http://schemas.microsoft.com/office/drawing/2014/main" id="{5983191D-F52B-D240-8CAB-CA15AE309B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22401" y="0"/>
            <a:ext cx="1585991" cy="1761176"/>
          </a:xfrm>
          <a:prstGeom prst="rect">
            <a:avLst/>
          </a:prstGeom>
        </p:spPr>
      </p:pic>
      <p:sp>
        <p:nvSpPr>
          <p:cNvPr id="11" name="Rectangle 10">
            <a:extLst>
              <a:ext uri="{FF2B5EF4-FFF2-40B4-BE49-F238E27FC236}">
                <a16:creationId xmlns:a16="http://schemas.microsoft.com/office/drawing/2014/main" id="{70E370F5-A1B3-D542-B309-4D4E53E9412E}"/>
              </a:ext>
            </a:extLst>
          </p:cNvPr>
          <p:cNvSpPr/>
          <p:nvPr userDrawn="1"/>
        </p:nvSpPr>
        <p:spPr>
          <a:xfrm>
            <a:off x="4538027" y="3670920"/>
            <a:ext cx="3115947"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0" i="0">
                <a:solidFill>
                  <a:srgbClr val="7B949E"/>
                </a:solidFill>
                <a:latin typeface="Poppins" pitchFamily="2" charset="77"/>
                <a:ea typeface="Segoe UI Historic" panose="020B0502040204020203" pitchFamily="34" charset="0"/>
                <a:cs typeface="Poppins" pitchFamily="2" charset="77"/>
              </a:rPr>
              <a:t>pour votre écoute</a:t>
            </a:r>
          </a:p>
        </p:txBody>
      </p:sp>
      <p:pic>
        <p:nvPicPr>
          <p:cNvPr id="12" name="Image 11">
            <a:extLst>
              <a:ext uri="{FF2B5EF4-FFF2-40B4-BE49-F238E27FC236}">
                <a16:creationId xmlns:a16="http://schemas.microsoft.com/office/drawing/2014/main" id="{D87EBDAA-4AF0-1540-B7DF-A17765D64C59}"/>
              </a:ext>
            </a:extLst>
          </p:cNvPr>
          <p:cNvPicPr>
            <a:picLocks noChangeAspect="1"/>
          </p:cNvPicPr>
          <p:nvPr userDrawn="1"/>
        </p:nvPicPr>
        <p:blipFill>
          <a:blip r:embed="rId4"/>
          <a:stretch>
            <a:fillRect/>
          </a:stretch>
        </p:blipFill>
        <p:spPr>
          <a:xfrm>
            <a:off x="8257512" y="985817"/>
            <a:ext cx="4276515" cy="2504508"/>
          </a:xfrm>
          <a:prstGeom prst="rect">
            <a:avLst/>
          </a:prstGeom>
        </p:spPr>
      </p:pic>
      <p:pic>
        <p:nvPicPr>
          <p:cNvPr id="13" name="Image 12">
            <a:extLst>
              <a:ext uri="{FF2B5EF4-FFF2-40B4-BE49-F238E27FC236}">
                <a16:creationId xmlns:a16="http://schemas.microsoft.com/office/drawing/2014/main" id="{0FB07F9A-580A-6D46-92D6-B1021409E0BF}"/>
              </a:ext>
            </a:extLst>
          </p:cNvPr>
          <p:cNvPicPr>
            <a:picLocks noChangeAspect="1"/>
          </p:cNvPicPr>
          <p:nvPr userDrawn="1"/>
        </p:nvPicPr>
        <p:blipFill>
          <a:blip r:embed="rId5"/>
          <a:stretch>
            <a:fillRect/>
          </a:stretch>
        </p:blipFill>
        <p:spPr>
          <a:xfrm>
            <a:off x="-419767" y="828076"/>
            <a:ext cx="2598236" cy="3494178"/>
          </a:xfrm>
          <a:prstGeom prst="rect">
            <a:avLst/>
          </a:prstGeom>
        </p:spPr>
      </p:pic>
      <p:pic>
        <p:nvPicPr>
          <p:cNvPr id="14" name="Image 13">
            <a:extLst>
              <a:ext uri="{FF2B5EF4-FFF2-40B4-BE49-F238E27FC236}">
                <a16:creationId xmlns:a16="http://schemas.microsoft.com/office/drawing/2014/main" id="{B2E49205-A939-954E-A501-51271751BCCB}"/>
              </a:ext>
            </a:extLst>
          </p:cNvPr>
          <p:cNvPicPr>
            <a:picLocks noChangeAspect="1"/>
          </p:cNvPicPr>
          <p:nvPr userDrawn="1"/>
        </p:nvPicPr>
        <p:blipFill>
          <a:blip r:embed="rId6"/>
          <a:stretch>
            <a:fillRect/>
          </a:stretch>
        </p:blipFill>
        <p:spPr>
          <a:xfrm rot="4277967">
            <a:off x="10534128" y="4222220"/>
            <a:ext cx="2203265" cy="2411448"/>
          </a:xfrm>
          <a:prstGeom prst="rect">
            <a:avLst/>
          </a:prstGeom>
        </p:spPr>
      </p:pic>
      <p:sp>
        <p:nvSpPr>
          <p:cNvPr id="16" name="Rectangle 15">
            <a:extLst>
              <a:ext uri="{FF2B5EF4-FFF2-40B4-BE49-F238E27FC236}">
                <a16:creationId xmlns:a16="http://schemas.microsoft.com/office/drawing/2014/main" id="{2D26A337-72A1-2D4F-B0A5-1C6571316B43}"/>
              </a:ext>
            </a:extLst>
          </p:cNvPr>
          <p:cNvSpPr/>
          <p:nvPr userDrawn="1"/>
        </p:nvSpPr>
        <p:spPr>
          <a:xfrm>
            <a:off x="4388569" y="6258110"/>
            <a:ext cx="3414863" cy="307777"/>
          </a:xfrm>
          <a:prstGeom prst="rect">
            <a:avLst/>
          </a:prstGeom>
        </p:spPr>
        <p:txBody>
          <a:bodyPr wrap="square" anchor="ctr">
            <a:spAutoFit/>
          </a:bodyPr>
          <a:lstStyle/>
          <a:p>
            <a:pPr algn="ctr"/>
            <a:r>
              <a:rPr lang="fr-FR" sz="1400" b="0" i="0">
                <a:latin typeface="Poppins Medium" panose="00000600000000000000" pitchFamily="2" charset="0"/>
                <a:cs typeface="Poppins Medium" panose="00000600000000000000" pitchFamily="2" charset="0"/>
              </a:rPr>
              <a:t>L’École des Ingénieurs Scientifiques</a:t>
            </a:r>
          </a:p>
        </p:txBody>
      </p:sp>
      <p:pic>
        <p:nvPicPr>
          <p:cNvPr id="17" name="Graphique 16">
            <a:extLst>
              <a:ext uri="{FF2B5EF4-FFF2-40B4-BE49-F238E27FC236}">
                <a16:creationId xmlns:a16="http://schemas.microsoft.com/office/drawing/2014/main" id="{01574EBB-2783-C149-80CE-ADC06EB97144}"/>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4484591" y="5774274"/>
            <a:ext cx="3222819" cy="403653"/>
          </a:xfrm>
          <a:prstGeom prst="rect">
            <a:avLst/>
          </a:prstGeom>
        </p:spPr>
      </p:pic>
      <p:sp>
        <p:nvSpPr>
          <p:cNvPr id="19" name="Rectangle 18">
            <a:extLst>
              <a:ext uri="{FF2B5EF4-FFF2-40B4-BE49-F238E27FC236}">
                <a16:creationId xmlns:a16="http://schemas.microsoft.com/office/drawing/2014/main" id="{47B8E903-35A5-5745-8674-FEB3C3A2B57B}"/>
              </a:ext>
            </a:extLst>
          </p:cNvPr>
          <p:cNvSpPr/>
          <p:nvPr userDrawn="1"/>
        </p:nvSpPr>
        <p:spPr>
          <a:xfrm>
            <a:off x="5609090" y="4296756"/>
            <a:ext cx="973817" cy="50995"/>
          </a:xfrm>
          <a:prstGeom prst="rect">
            <a:avLst/>
          </a:prstGeom>
          <a:solidFill>
            <a:srgbClr val="7B9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570062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Titre 1">
    <p:spTree>
      <p:nvGrpSpPr>
        <p:cNvPr id="1" name=""/>
        <p:cNvGrpSpPr/>
        <p:nvPr/>
      </p:nvGrpSpPr>
      <p:grpSpPr>
        <a:xfrm>
          <a:off x="0" y="0"/>
          <a:ext cx="0" cy="0"/>
          <a:chOff x="0" y="0"/>
          <a:chExt cx="0" cy="0"/>
        </a:xfrm>
      </p:grpSpPr>
      <p:pic>
        <p:nvPicPr>
          <p:cNvPr id="48" name="Graphique 4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76034" y="871671"/>
            <a:ext cx="3574662" cy="3969514"/>
          </a:xfrm>
          <a:prstGeom prst="rect">
            <a:avLst/>
          </a:prstGeom>
        </p:spPr>
      </p:pic>
      <p:sp>
        <p:nvSpPr>
          <p:cNvPr id="7" name="Rectangle 6"/>
          <p:cNvSpPr/>
          <p:nvPr userDrawn="1"/>
        </p:nvSpPr>
        <p:spPr>
          <a:xfrm>
            <a:off x="0" y="5574890"/>
            <a:ext cx="12192000" cy="117243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 6"/>
          <p:cNvGrpSpPr/>
          <p:nvPr userDrawn="1"/>
        </p:nvGrpSpPr>
        <p:grpSpPr>
          <a:xfrm>
            <a:off x="-14514" y="6747329"/>
            <a:ext cx="12206514" cy="123371"/>
            <a:chOff x="-14514" y="6444343"/>
            <a:chExt cx="2185249" cy="413657"/>
          </a:xfrm>
        </p:grpSpPr>
        <p:sp>
          <p:nvSpPr>
            <p:cNvPr id="9" name="Rectangle 8"/>
            <p:cNvSpPr/>
            <p:nvPr/>
          </p:nvSpPr>
          <p:spPr>
            <a:xfrm>
              <a:off x="-14514" y="6444343"/>
              <a:ext cx="437050" cy="4136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22536" y="6444343"/>
              <a:ext cx="437050" cy="413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9585" y="6444343"/>
              <a:ext cx="437050" cy="41365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296635" y="6444343"/>
              <a:ext cx="437050" cy="4136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733685" y="6444343"/>
              <a:ext cx="437050" cy="4136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p:cNvSpPr/>
          <p:nvPr userDrawn="1"/>
        </p:nvSpPr>
        <p:spPr>
          <a:xfrm>
            <a:off x="0" y="6083663"/>
            <a:ext cx="12192000" cy="461665"/>
          </a:xfrm>
          <a:prstGeom prst="rect">
            <a:avLst/>
          </a:prstGeom>
        </p:spPr>
        <p:txBody>
          <a:bodyPr wrap="square" anchor="ctr">
            <a:spAutoFit/>
          </a:bodyPr>
          <a:lstStyle/>
          <a:p>
            <a:pPr algn="ctr"/>
            <a:r>
              <a:rPr lang="fr-FR" sz="2400" dirty="0">
                <a:latin typeface="Segoe UI Semilight" panose="020B0402040204020203" pitchFamily="34" charset="0"/>
                <a:cs typeface="Segoe UI Semilight" panose="020B0402040204020203" pitchFamily="34" charset="0"/>
              </a:rPr>
              <a:t>L’École des INGÉNIEURS Scientifiques</a:t>
            </a:r>
          </a:p>
        </p:txBody>
      </p:sp>
      <p:sp>
        <p:nvSpPr>
          <p:cNvPr id="3" name="Espace réservé du texte 2"/>
          <p:cNvSpPr>
            <a:spLocks noGrp="1"/>
          </p:cNvSpPr>
          <p:nvPr>
            <p:ph type="body" sz="quarter" idx="10" hasCustomPrompt="1"/>
          </p:nvPr>
        </p:nvSpPr>
        <p:spPr>
          <a:xfrm>
            <a:off x="694481" y="1647329"/>
            <a:ext cx="4843149" cy="1454687"/>
          </a:xfrm>
        </p:spPr>
        <p:txBody>
          <a:bodyPr wrap="none" anchor="b">
            <a:normAutofit/>
          </a:bodyPr>
          <a:lstStyle>
            <a:lvl1pPr marL="0" indent="0" algn="r">
              <a:buNone/>
              <a:defRPr sz="6600">
                <a:latin typeface="+mj-lt"/>
                <a:ea typeface="Segoe UI Black" panose="020B0A02040204020203" pitchFamily="34" charset="0"/>
                <a:cs typeface="Segoe UI Black" panose="020B0A02040204020203" pitchFamily="34" charset="0"/>
              </a:defRPr>
            </a:lvl1pPr>
          </a:lstStyle>
          <a:p>
            <a:pPr lvl="0"/>
            <a:endParaRPr lang="fr-FR" dirty="0"/>
          </a:p>
        </p:txBody>
      </p:sp>
      <p:sp>
        <p:nvSpPr>
          <p:cNvPr id="5" name="Espace réservé du texte 4"/>
          <p:cNvSpPr>
            <a:spLocks noGrp="1"/>
          </p:cNvSpPr>
          <p:nvPr>
            <p:ph type="body" sz="quarter" idx="11" hasCustomPrompt="1"/>
          </p:nvPr>
        </p:nvSpPr>
        <p:spPr>
          <a:xfrm>
            <a:off x="701175" y="3514725"/>
            <a:ext cx="4826319" cy="1302735"/>
          </a:xfrm>
        </p:spPr>
        <p:txBody>
          <a:bodyPr wrap="square">
            <a:noAutofit/>
          </a:bodyPr>
          <a:lstStyle>
            <a:lvl1pPr marL="0" indent="0" algn="r">
              <a:spcBef>
                <a:spcPts val="600"/>
              </a:spcBef>
              <a:buNone/>
              <a:defRPr sz="1600">
                <a:latin typeface="Segoe UI Semilight" panose="020B0402040204020203" pitchFamily="34" charset="0"/>
                <a:cs typeface="Segoe UI Semilight" panose="020B0402040204020203" pitchFamily="34" charset="0"/>
              </a:defRPr>
            </a:lvl1pPr>
          </a:lstStyle>
          <a:p>
            <a:pPr lvl="0"/>
            <a:r>
              <a:rPr lang="fr-FR" dirty="0"/>
              <a:t>Fonction</a:t>
            </a:r>
          </a:p>
          <a:p>
            <a:pPr lvl="0"/>
            <a:r>
              <a:rPr lang="fr-FR" dirty="0"/>
              <a:t>Email</a:t>
            </a:r>
          </a:p>
        </p:txBody>
      </p:sp>
      <p:cxnSp>
        <p:nvCxnSpPr>
          <p:cNvPr id="23" name="Connecteur droit 22"/>
          <p:cNvCxnSpPr/>
          <p:nvPr userDrawn="1"/>
        </p:nvCxnSpPr>
        <p:spPr>
          <a:xfrm flipV="1">
            <a:off x="6146157" y="1747777"/>
            <a:ext cx="0" cy="2349661"/>
          </a:xfrm>
          <a:prstGeom prst="line">
            <a:avLst/>
          </a:prstGeom>
          <a:ln w="571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2" name="Espace réservé du texte 31"/>
          <p:cNvSpPr>
            <a:spLocks noGrp="1"/>
          </p:cNvSpPr>
          <p:nvPr>
            <p:ph type="body" sz="quarter" idx="12" hasCustomPrompt="1"/>
          </p:nvPr>
        </p:nvSpPr>
        <p:spPr>
          <a:xfrm>
            <a:off x="693738" y="3101975"/>
            <a:ext cx="4843462" cy="412750"/>
          </a:xfrm>
        </p:spPr>
        <p:txBody>
          <a:bodyPr anchor="b">
            <a:normAutofit/>
          </a:bodyPr>
          <a:lstStyle>
            <a:lvl1pPr algn="r">
              <a:defRPr sz="2000">
                <a:solidFill>
                  <a:schemeClr val="accent5">
                    <a:lumMod val="50000"/>
                  </a:schemeClr>
                </a:solidFill>
                <a:latin typeface="+mj-lt"/>
              </a:defRPr>
            </a:lvl1pPr>
          </a:lstStyle>
          <a:p>
            <a:pPr lvl="0"/>
            <a:r>
              <a:rPr lang="fr-FR" dirty="0"/>
              <a:t>Prénom Nom</a:t>
            </a:r>
          </a:p>
        </p:txBody>
      </p:sp>
      <p:grpSp>
        <p:nvGrpSpPr>
          <p:cNvPr id="63" name="Groupe 62"/>
          <p:cNvGrpSpPr/>
          <p:nvPr userDrawn="1"/>
        </p:nvGrpSpPr>
        <p:grpSpPr>
          <a:xfrm>
            <a:off x="3149600" y="5161610"/>
            <a:ext cx="5892799" cy="620438"/>
            <a:chOff x="3149600" y="5161610"/>
            <a:chExt cx="5892799" cy="620438"/>
          </a:xfrm>
        </p:grpSpPr>
        <p:grpSp>
          <p:nvGrpSpPr>
            <p:cNvPr id="64" name="Groupe 63"/>
            <p:cNvGrpSpPr/>
            <p:nvPr userDrawn="1"/>
          </p:nvGrpSpPr>
          <p:grpSpPr>
            <a:xfrm>
              <a:off x="6664507" y="5161610"/>
              <a:ext cx="620438" cy="620438"/>
              <a:chOff x="6664507" y="5161610"/>
              <a:chExt cx="620438" cy="620438"/>
            </a:xfrm>
          </p:grpSpPr>
          <p:sp>
            <p:nvSpPr>
              <p:cNvPr id="83" name="Ellipse 82"/>
              <p:cNvSpPr/>
              <p:nvPr userDrawn="1"/>
            </p:nvSpPr>
            <p:spPr>
              <a:xfrm>
                <a:off x="6713670" y="5368653"/>
                <a:ext cx="533023" cy="149528"/>
              </a:xfrm>
              <a:prstGeom prst="ellipse">
                <a:avLst/>
              </a:prstGeom>
              <a:solidFill>
                <a:schemeClr val="bg1"/>
              </a:solidFill>
              <a:ln>
                <a:noFill/>
              </a:ln>
              <a:effectLst>
                <a:outerShdw blurRad="152400" dist="317500" dir="5400000" sx="90000" sy="-19000"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4" name="Graphiqu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64507" y="5161610"/>
                <a:ext cx="620438" cy="620438"/>
              </a:xfrm>
              <a:prstGeom prst="rect">
                <a:avLst/>
              </a:prstGeom>
              <a:effectLst/>
            </p:spPr>
          </p:pic>
        </p:grpSp>
        <p:grpSp>
          <p:nvGrpSpPr>
            <p:cNvPr id="65" name="Groupe 64"/>
            <p:cNvGrpSpPr/>
            <p:nvPr userDrawn="1"/>
          </p:nvGrpSpPr>
          <p:grpSpPr>
            <a:xfrm>
              <a:off x="4028327" y="5161610"/>
              <a:ext cx="620438" cy="620438"/>
              <a:chOff x="4028327" y="5161610"/>
              <a:chExt cx="620438" cy="620438"/>
            </a:xfrm>
          </p:grpSpPr>
          <p:sp>
            <p:nvSpPr>
              <p:cNvPr id="81" name="Ellipse 80"/>
              <p:cNvSpPr/>
              <p:nvPr userDrawn="1"/>
            </p:nvSpPr>
            <p:spPr>
              <a:xfrm>
                <a:off x="4079194" y="5368653"/>
                <a:ext cx="533023" cy="149528"/>
              </a:xfrm>
              <a:prstGeom prst="ellipse">
                <a:avLst/>
              </a:prstGeom>
              <a:solidFill>
                <a:schemeClr val="bg1"/>
              </a:solidFill>
              <a:ln>
                <a:noFill/>
              </a:ln>
              <a:effectLst>
                <a:outerShdw blurRad="152400" dist="317500" dir="5400000" sx="90000" sy="-19000"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2" name="Graphiqu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28327" y="5161610"/>
                <a:ext cx="620438" cy="620438"/>
              </a:xfrm>
              <a:prstGeom prst="rect">
                <a:avLst/>
              </a:prstGeom>
              <a:effectLst/>
            </p:spPr>
          </p:pic>
        </p:grpSp>
        <p:grpSp>
          <p:nvGrpSpPr>
            <p:cNvPr id="66" name="Groupe 65"/>
            <p:cNvGrpSpPr/>
            <p:nvPr userDrawn="1"/>
          </p:nvGrpSpPr>
          <p:grpSpPr>
            <a:xfrm>
              <a:off x="5785781" y="5161610"/>
              <a:ext cx="620438" cy="620438"/>
              <a:chOff x="5785781" y="5161610"/>
              <a:chExt cx="620438" cy="620438"/>
            </a:xfrm>
          </p:grpSpPr>
          <p:sp>
            <p:nvSpPr>
              <p:cNvPr id="79" name="Ellipse 78"/>
              <p:cNvSpPr/>
              <p:nvPr userDrawn="1"/>
            </p:nvSpPr>
            <p:spPr>
              <a:xfrm>
                <a:off x="5835512" y="5368653"/>
                <a:ext cx="533023" cy="149528"/>
              </a:xfrm>
              <a:prstGeom prst="ellipse">
                <a:avLst/>
              </a:prstGeom>
              <a:solidFill>
                <a:schemeClr val="bg1"/>
              </a:solidFill>
              <a:ln>
                <a:noFill/>
              </a:ln>
              <a:effectLst>
                <a:outerShdw blurRad="152400" dist="317500" dir="5400000" sx="90000" sy="-19000"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0" name="Graphiqu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85781" y="5161610"/>
                <a:ext cx="620438" cy="620438"/>
              </a:xfrm>
              <a:prstGeom prst="rect">
                <a:avLst/>
              </a:prstGeom>
              <a:effectLst/>
            </p:spPr>
          </p:pic>
        </p:grpSp>
        <p:grpSp>
          <p:nvGrpSpPr>
            <p:cNvPr id="67" name="Groupe 66"/>
            <p:cNvGrpSpPr/>
            <p:nvPr userDrawn="1"/>
          </p:nvGrpSpPr>
          <p:grpSpPr>
            <a:xfrm>
              <a:off x="3149600" y="5161610"/>
              <a:ext cx="620438" cy="620438"/>
              <a:chOff x="3149600" y="5161610"/>
              <a:chExt cx="620438" cy="620438"/>
            </a:xfrm>
          </p:grpSpPr>
          <p:sp>
            <p:nvSpPr>
              <p:cNvPr id="77" name="Ellipse 76"/>
              <p:cNvSpPr/>
              <p:nvPr userDrawn="1"/>
            </p:nvSpPr>
            <p:spPr>
              <a:xfrm>
                <a:off x="3201036" y="5368653"/>
                <a:ext cx="533023" cy="149528"/>
              </a:xfrm>
              <a:prstGeom prst="ellipse">
                <a:avLst/>
              </a:prstGeom>
              <a:solidFill>
                <a:schemeClr val="bg1"/>
              </a:solidFill>
              <a:ln>
                <a:noFill/>
              </a:ln>
              <a:effectLst>
                <a:outerShdw blurRad="152400" dist="317500" dir="5400000" sx="90000" sy="-19000"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8" name="Graphique 2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149600" y="5161610"/>
                <a:ext cx="620438" cy="620438"/>
              </a:xfrm>
              <a:prstGeom prst="rect">
                <a:avLst/>
              </a:prstGeom>
              <a:effectLst/>
            </p:spPr>
          </p:pic>
        </p:grpSp>
        <p:grpSp>
          <p:nvGrpSpPr>
            <p:cNvPr id="68" name="Groupe 67"/>
            <p:cNvGrpSpPr/>
            <p:nvPr userDrawn="1"/>
          </p:nvGrpSpPr>
          <p:grpSpPr>
            <a:xfrm>
              <a:off x="8421961" y="5161610"/>
              <a:ext cx="620438" cy="620438"/>
              <a:chOff x="8421961" y="5161610"/>
              <a:chExt cx="620438" cy="620438"/>
            </a:xfrm>
          </p:grpSpPr>
          <p:sp>
            <p:nvSpPr>
              <p:cNvPr id="75" name="Ellipse 74"/>
              <p:cNvSpPr/>
              <p:nvPr userDrawn="1"/>
            </p:nvSpPr>
            <p:spPr>
              <a:xfrm>
                <a:off x="8469988" y="5368653"/>
                <a:ext cx="533023" cy="149528"/>
              </a:xfrm>
              <a:prstGeom prst="ellipse">
                <a:avLst/>
              </a:prstGeom>
              <a:solidFill>
                <a:schemeClr val="bg1"/>
              </a:solidFill>
              <a:ln>
                <a:noFill/>
              </a:ln>
              <a:effectLst>
                <a:outerShdw blurRad="152400" dist="317500" dir="5400000" sx="90000" sy="-19000"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6" name="Graphique 2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421961" y="5161610"/>
                <a:ext cx="620438" cy="620438"/>
              </a:xfrm>
              <a:prstGeom prst="rect">
                <a:avLst/>
              </a:prstGeom>
              <a:effectLst/>
            </p:spPr>
          </p:pic>
        </p:grpSp>
        <p:grpSp>
          <p:nvGrpSpPr>
            <p:cNvPr id="69" name="Groupe 68"/>
            <p:cNvGrpSpPr/>
            <p:nvPr userDrawn="1"/>
          </p:nvGrpSpPr>
          <p:grpSpPr>
            <a:xfrm>
              <a:off x="4907054" y="5161610"/>
              <a:ext cx="620438" cy="620438"/>
              <a:chOff x="4907054" y="5161610"/>
              <a:chExt cx="620438" cy="620438"/>
            </a:xfrm>
          </p:grpSpPr>
          <p:sp>
            <p:nvSpPr>
              <p:cNvPr id="73" name="Ellipse 72"/>
              <p:cNvSpPr/>
              <p:nvPr userDrawn="1"/>
            </p:nvSpPr>
            <p:spPr>
              <a:xfrm>
                <a:off x="4957353" y="5368653"/>
                <a:ext cx="533023" cy="149528"/>
              </a:xfrm>
              <a:prstGeom prst="ellipse">
                <a:avLst/>
              </a:prstGeom>
              <a:solidFill>
                <a:schemeClr val="bg1"/>
              </a:solidFill>
              <a:ln>
                <a:noFill/>
              </a:ln>
              <a:effectLst>
                <a:outerShdw blurRad="152400" dist="317500" dir="5400000" sx="90000" sy="-19000"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4" name="Graphique 2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907054" y="5161610"/>
                <a:ext cx="620438" cy="620438"/>
              </a:xfrm>
              <a:prstGeom prst="rect">
                <a:avLst/>
              </a:prstGeom>
              <a:effectLst/>
            </p:spPr>
          </p:pic>
        </p:grpSp>
        <p:grpSp>
          <p:nvGrpSpPr>
            <p:cNvPr id="70" name="Groupe 69"/>
            <p:cNvGrpSpPr/>
            <p:nvPr userDrawn="1"/>
          </p:nvGrpSpPr>
          <p:grpSpPr>
            <a:xfrm>
              <a:off x="7543233" y="5161610"/>
              <a:ext cx="620438" cy="620438"/>
              <a:chOff x="7543233" y="5161610"/>
              <a:chExt cx="620438" cy="620438"/>
            </a:xfrm>
          </p:grpSpPr>
          <p:sp>
            <p:nvSpPr>
              <p:cNvPr id="71" name="Ellipse 70"/>
              <p:cNvSpPr/>
              <p:nvPr userDrawn="1"/>
            </p:nvSpPr>
            <p:spPr>
              <a:xfrm>
                <a:off x="7591828" y="5368653"/>
                <a:ext cx="533023" cy="149528"/>
              </a:xfrm>
              <a:prstGeom prst="ellipse">
                <a:avLst/>
              </a:prstGeom>
              <a:solidFill>
                <a:schemeClr val="bg1"/>
              </a:solidFill>
              <a:ln>
                <a:noFill/>
              </a:ln>
              <a:effectLst>
                <a:outerShdw blurRad="152400" dist="317500" dir="5400000" sx="90000" sy="-19000" rotWithShape="0">
                  <a:prstClr val="black">
                    <a:alpha val="4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2" name="Graphique 3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543233" y="5161610"/>
                <a:ext cx="620438" cy="620438"/>
              </a:xfrm>
              <a:prstGeom prst="rect">
                <a:avLst/>
              </a:prstGeom>
              <a:effectLst/>
            </p:spPr>
          </p:pic>
        </p:grpSp>
      </p:grpSp>
    </p:spTree>
    <p:extLst>
      <p:ext uri="{BB962C8B-B14F-4D97-AF65-F5344CB8AC3E}">
        <p14:creationId xmlns:p14="http://schemas.microsoft.com/office/powerpoint/2010/main" val="1784280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E47D2363-1A07-2048-9E7F-03038999EF00}"/>
              </a:ext>
            </a:extLst>
          </p:cNvPr>
          <p:cNvGrpSpPr/>
          <p:nvPr userDrawn="1"/>
        </p:nvGrpSpPr>
        <p:grpSpPr>
          <a:xfrm>
            <a:off x="0" y="6756201"/>
            <a:ext cx="12192000" cy="101803"/>
            <a:chOff x="0" y="6756197"/>
            <a:chExt cx="12192000" cy="101803"/>
          </a:xfrm>
        </p:grpSpPr>
        <p:sp>
          <p:nvSpPr>
            <p:cNvPr id="6" name="Rectangle 5">
              <a:extLst>
                <a:ext uri="{FF2B5EF4-FFF2-40B4-BE49-F238E27FC236}">
                  <a16:creationId xmlns:a16="http://schemas.microsoft.com/office/drawing/2014/main" id="{573BCC1B-57C3-4F46-B553-CCC0B1DDBAA3}"/>
                </a:ext>
              </a:extLst>
            </p:cNvPr>
            <p:cNvSpPr/>
            <p:nvPr/>
          </p:nvSpPr>
          <p:spPr>
            <a:xfrm>
              <a:off x="0" y="6756197"/>
              <a:ext cx="2438401" cy="1018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D675C19-5E31-8E42-AD36-BB13D3A2496C}"/>
                </a:ext>
              </a:extLst>
            </p:cNvPr>
            <p:cNvSpPr/>
            <p:nvPr/>
          </p:nvSpPr>
          <p:spPr>
            <a:xfrm>
              <a:off x="2438401" y="6756197"/>
              <a:ext cx="2438401" cy="1018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BEE55E6-7A9C-8145-B980-DACD8B60F08D}"/>
                </a:ext>
              </a:extLst>
            </p:cNvPr>
            <p:cNvSpPr/>
            <p:nvPr/>
          </p:nvSpPr>
          <p:spPr>
            <a:xfrm>
              <a:off x="4876797" y="6756197"/>
              <a:ext cx="2438401" cy="1018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F5B432D-F70A-8949-B1FE-B01DFB5FFD3C}"/>
                </a:ext>
              </a:extLst>
            </p:cNvPr>
            <p:cNvSpPr/>
            <p:nvPr/>
          </p:nvSpPr>
          <p:spPr>
            <a:xfrm>
              <a:off x="7315198" y="6756197"/>
              <a:ext cx="2438401" cy="1018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65AA1B7-94C7-C644-8917-B584C4471D16}"/>
                </a:ext>
              </a:extLst>
            </p:cNvPr>
            <p:cNvSpPr/>
            <p:nvPr/>
          </p:nvSpPr>
          <p:spPr>
            <a:xfrm>
              <a:off x="9753599" y="6756197"/>
              <a:ext cx="2438401" cy="10180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60249685"/>
      </p:ext>
    </p:extLst>
  </p:cSld>
  <p:clrMap bg1="lt1" tx1="dk1" bg2="lt2" tx2="dk2" accent1="accent1" accent2="accent2" accent3="accent3" accent4="accent4" accent5="accent5" accent6="accent6" hlink="hlink" folHlink="folHlink"/>
  <p:sldLayoutIdLst>
    <p:sldLayoutId id="2147483707" r:id="rId1"/>
    <p:sldLayoutId id="2147484116" r:id="rId2"/>
    <p:sldLayoutId id="2147484117" r:id="rId3"/>
    <p:sldLayoutId id="2147484139" r:id="rId4"/>
    <p:sldLayoutId id="2147484114" r:id="rId5"/>
    <p:sldLayoutId id="2147484121" r:id="rId6"/>
    <p:sldLayoutId id="2147484126" r:id="rId7"/>
    <p:sldLayoutId id="2147484129" r:id="rId8"/>
    <p:sldLayoutId id="2147484130" r:id="rId9"/>
    <p:sldLayoutId id="2147484131" r:id="rId10"/>
    <p:sldLayoutId id="2147484132" r:id="rId11"/>
    <p:sldLayoutId id="2147484118" r:id="rId12"/>
    <p:sldLayoutId id="2147484134" r:id="rId13"/>
    <p:sldLayoutId id="2147484135" r:id="rId14"/>
    <p:sldLayoutId id="2147484136" r:id="rId15"/>
    <p:sldLayoutId id="2147484142" r:id="rId16"/>
    <p:sldLayoutId id="2147484137" r:id="rId17"/>
    <p:sldLayoutId id="2147484138" r:id="rId18"/>
    <p:sldLayoutId id="2147484140" r:id="rId19"/>
    <p:sldLayoutId id="2147484141" r:id="rId20"/>
    <p:sldLayoutId id="2147484133" r:id="rId21"/>
    <p:sldLayoutId id="2147484143" r:id="rId2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49B7EBB-CBF1-432F-955F-207E7CF86120}"/>
              </a:ext>
            </a:extLst>
          </p:cNvPr>
          <p:cNvSpPr>
            <a:spLocks noGrp="1"/>
          </p:cNvSpPr>
          <p:nvPr>
            <p:ph type="body" sz="quarter" idx="11"/>
          </p:nvPr>
        </p:nvSpPr>
        <p:spPr>
          <a:xfrm>
            <a:off x="2352675" y="2185261"/>
            <a:ext cx="7410450" cy="1370486"/>
          </a:xfrm>
        </p:spPr>
        <p:txBody>
          <a:bodyPr/>
          <a:lstStyle/>
          <a:p>
            <a:r>
              <a:rPr lang="fr-FR" b="0" dirty="0"/>
              <a:t>TP Simulation session 2</a:t>
            </a:r>
          </a:p>
        </p:txBody>
      </p:sp>
      <p:sp>
        <p:nvSpPr>
          <p:cNvPr id="4" name="Espace réservé du texte 3">
            <a:extLst>
              <a:ext uri="{FF2B5EF4-FFF2-40B4-BE49-F238E27FC236}">
                <a16:creationId xmlns:a16="http://schemas.microsoft.com/office/drawing/2014/main" id="{B03137C5-C6C4-6958-728F-EB39969D29D7}"/>
              </a:ext>
            </a:extLst>
          </p:cNvPr>
          <p:cNvSpPr>
            <a:spLocks noGrp="1"/>
          </p:cNvSpPr>
          <p:nvPr>
            <p:ph type="body" sz="quarter" idx="12"/>
          </p:nvPr>
        </p:nvSpPr>
        <p:spPr/>
        <p:txBody>
          <a:bodyPr/>
          <a:lstStyle/>
          <a:p>
            <a:r>
              <a:rPr lang="fr-FR" dirty="0"/>
              <a:t>Traction d’une bielle</a:t>
            </a:r>
          </a:p>
        </p:txBody>
      </p:sp>
    </p:spTree>
    <p:extLst>
      <p:ext uri="{BB962C8B-B14F-4D97-AF65-F5344CB8AC3E}">
        <p14:creationId xmlns:p14="http://schemas.microsoft.com/office/powerpoint/2010/main" val="3582337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4969162B-889A-6910-2347-51653DD55071}"/>
              </a:ext>
            </a:extLst>
          </p:cNvPr>
          <p:cNvSpPr>
            <a:spLocks noGrp="1"/>
          </p:cNvSpPr>
          <p:nvPr>
            <p:ph type="body" sz="quarter" idx="10"/>
          </p:nvPr>
        </p:nvSpPr>
        <p:spPr/>
        <p:txBody>
          <a:bodyPr/>
          <a:lstStyle/>
          <a:p>
            <a:r>
              <a:rPr lang="fr-FR" dirty="0"/>
              <a:t>Avant-Propos</a:t>
            </a:r>
          </a:p>
        </p:txBody>
      </p:sp>
      <p:sp>
        <p:nvSpPr>
          <p:cNvPr id="12" name="Espace réservé du contenu 11"/>
          <p:cNvSpPr txBox="1">
            <a:spLocks/>
          </p:cNvSpPr>
          <p:nvPr/>
        </p:nvSpPr>
        <p:spPr>
          <a:xfrm>
            <a:off x="820113" y="1367406"/>
            <a:ext cx="10609887" cy="4798444"/>
          </a:xfrm>
        </p:spPr>
        <p:txBody>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b="1" dirty="0">
                <a:latin typeface="Poppins SemiBold" panose="00000700000000000000" pitchFamily="2" charset="0"/>
                <a:cs typeface="Poppins SemiBold" panose="00000700000000000000" pitchFamily="2" charset="0"/>
              </a:rPr>
              <a:t>Le but de ces TP-Exam est de vérifier la bonne compréhension des notions vues dans les TP précédents.</a:t>
            </a:r>
          </a:p>
          <a:p>
            <a:r>
              <a:rPr lang="fr-FR" sz="1800" b="1" dirty="0">
                <a:latin typeface="Poppins SemiBold" panose="00000700000000000000" pitchFamily="2" charset="0"/>
                <a:cs typeface="Poppins SemiBold" panose="00000700000000000000" pitchFamily="2" charset="0"/>
              </a:rPr>
              <a:t>Vous pouvez utiliser les énoncés précédents comme support.</a:t>
            </a:r>
          </a:p>
          <a:p>
            <a:endParaRPr lang="fr-FR" sz="1400" b="1" dirty="0">
              <a:latin typeface="Poppins" panose="00000500000000000000" pitchFamily="2" charset="0"/>
              <a:cs typeface="Poppins" panose="00000500000000000000" pitchFamily="2" charset="0"/>
            </a:endParaRPr>
          </a:p>
          <a:p>
            <a:pPr algn="ctr"/>
            <a:r>
              <a:rPr lang="fr-FR" sz="1400" dirty="0">
                <a:solidFill>
                  <a:srgbClr val="FF0000"/>
                </a:solidFill>
                <a:latin typeface="Poppins" panose="00000500000000000000" pitchFamily="2" charset="0"/>
                <a:cs typeface="Poppins" panose="00000500000000000000" pitchFamily="2" charset="0"/>
              </a:rPr>
              <a:t>Travaillez sur le disque local de votre ordinateur : D://VOTRE_NOM_TP6/ </a:t>
            </a:r>
          </a:p>
          <a:p>
            <a:pPr algn="ctr"/>
            <a:r>
              <a:rPr lang="fr-FR" sz="1400" dirty="0">
                <a:solidFill>
                  <a:srgbClr val="FF0000"/>
                </a:solidFill>
                <a:latin typeface="Poppins" panose="00000500000000000000" pitchFamily="2" charset="0"/>
                <a:cs typeface="Poppins" panose="00000500000000000000" pitchFamily="2" charset="0"/>
              </a:rPr>
              <a:t>Supprimez ce dossier à l’issu de la séance</a:t>
            </a:r>
          </a:p>
          <a:p>
            <a:endParaRPr lang="fr-FR" sz="1400" b="1" dirty="0">
              <a:latin typeface="Poppins" panose="00000500000000000000" pitchFamily="2" charset="0"/>
              <a:cs typeface="Poppins" panose="00000500000000000000" pitchFamily="2" charset="0"/>
            </a:endParaRPr>
          </a:p>
          <a:p>
            <a:r>
              <a:rPr lang="fr-FR" sz="1600" b="1" dirty="0">
                <a:latin typeface="Poppins" panose="00000500000000000000" pitchFamily="2" charset="0"/>
                <a:cs typeface="Poppins" panose="00000500000000000000" pitchFamily="2" charset="0"/>
              </a:rPr>
              <a:t>Aucun compte-rendu n’est à rédiger. </a:t>
            </a:r>
          </a:p>
          <a:p>
            <a:r>
              <a:rPr lang="fr-FR" sz="1600" b="1" dirty="0">
                <a:latin typeface="Poppins" panose="00000500000000000000" pitchFamily="2" charset="0"/>
                <a:cs typeface="Poppins" panose="00000500000000000000" pitchFamily="2" charset="0"/>
              </a:rPr>
              <a:t>A chaque étape/question terminée, appelez un enseignant pour qu’il constate votre travail.</a:t>
            </a:r>
          </a:p>
          <a:p>
            <a:r>
              <a:rPr lang="fr-FR" sz="1600" b="1" dirty="0">
                <a:latin typeface="Poppins" panose="00000500000000000000" pitchFamily="2" charset="0"/>
                <a:cs typeface="Poppins" panose="00000500000000000000" pitchFamily="2" charset="0"/>
              </a:rPr>
              <a:t>Si vous êtes </a:t>
            </a:r>
            <a:r>
              <a:rPr lang="fr-FR" sz="1600" b="1" dirty="0" err="1">
                <a:latin typeface="Poppins" panose="00000500000000000000" pitchFamily="2" charset="0"/>
                <a:cs typeface="Poppins" panose="00000500000000000000" pitchFamily="2" charset="0"/>
              </a:rPr>
              <a:t>bloqué·e</a:t>
            </a:r>
            <a:r>
              <a:rPr lang="fr-FR" sz="1600" b="1" dirty="0">
                <a:latin typeface="Poppins" panose="00000500000000000000" pitchFamily="2" charset="0"/>
                <a:cs typeface="Poppins" panose="00000500000000000000" pitchFamily="2" charset="0"/>
              </a:rPr>
              <a:t>· vous pouvez demandez l’aide d’un enseignant contre un malus de deux points à la notation.</a:t>
            </a:r>
          </a:p>
        </p:txBody>
      </p:sp>
    </p:spTree>
    <p:extLst>
      <p:ext uri="{BB962C8B-B14F-4D97-AF65-F5344CB8AC3E}">
        <p14:creationId xmlns:p14="http://schemas.microsoft.com/office/powerpoint/2010/main" val="3167672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69F48DD0-72DE-00C5-DE0C-005CAE4A9E8E}"/>
              </a:ext>
            </a:extLst>
          </p:cNvPr>
          <p:cNvSpPr>
            <a:spLocks noGrp="1"/>
          </p:cNvSpPr>
          <p:nvPr>
            <p:ph type="body" sz="quarter" idx="10"/>
          </p:nvPr>
        </p:nvSpPr>
        <p:spPr>
          <a:xfrm>
            <a:off x="820113" y="367900"/>
            <a:ext cx="4640888" cy="529390"/>
          </a:xfrm>
        </p:spPr>
        <p:txBody>
          <a:bodyPr/>
          <a:lstStyle/>
          <a:p>
            <a:r>
              <a:rPr lang="fr-FR" dirty="0"/>
              <a:t>Sujet</a:t>
            </a:r>
          </a:p>
          <a:p>
            <a:endParaRPr lang="fr-FR" dirty="0"/>
          </a:p>
        </p:txBody>
      </p:sp>
      <p:sp>
        <p:nvSpPr>
          <p:cNvPr id="11" name="Espace réservé du contenu 5">
            <a:extLst>
              <a:ext uri="{FF2B5EF4-FFF2-40B4-BE49-F238E27FC236}">
                <a16:creationId xmlns:a16="http://schemas.microsoft.com/office/drawing/2014/main" id="{EDEE4B58-7475-5011-CB6A-20017B6391CF}"/>
              </a:ext>
            </a:extLst>
          </p:cNvPr>
          <p:cNvSpPr txBox="1">
            <a:spLocks/>
          </p:cNvSpPr>
          <p:nvPr/>
        </p:nvSpPr>
        <p:spPr>
          <a:xfrm>
            <a:off x="820113" y="1439369"/>
            <a:ext cx="4176014" cy="4392613"/>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fr-FR" sz="1800" dirty="0">
              <a:latin typeface="Poppins" panose="00000500000000000000" pitchFamily="2" charset="0"/>
              <a:cs typeface="Poppins" panose="00000500000000000000" pitchFamily="2" charset="0"/>
            </a:endParaRPr>
          </a:p>
        </p:txBody>
      </p:sp>
      <p:sp>
        <p:nvSpPr>
          <p:cNvPr id="2" name="ZoneTexte 1">
            <a:extLst>
              <a:ext uri="{FF2B5EF4-FFF2-40B4-BE49-F238E27FC236}">
                <a16:creationId xmlns:a16="http://schemas.microsoft.com/office/drawing/2014/main" id="{6EF8F8F6-71B5-D011-F22B-0DF0CC9469A5}"/>
              </a:ext>
            </a:extLst>
          </p:cNvPr>
          <p:cNvSpPr txBox="1"/>
          <p:nvPr/>
        </p:nvSpPr>
        <p:spPr>
          <a:xfrm>
            <a:off x="219075" y="1144094"/>
            <a:ext cx="11563349" cy="2800767"/>
          </a:xfrm>
          <a:prstGeom prst="rect">
            <a:avLst/>
          </a:prstGeom>
          <a:noFill/>
        </p:spPr>
        <p:txBody>
          <a:bodyPr wrap="square" rtlCol="0">
            <a:spAutoFit/>
          </a:bodyPr>
          <a:lstStyle/>
          <a:p>
            <a:pPr algn="just"/>
            <a:r>
              <a:rPr lang="fr-FR" sz="1600" dirty="0"/>
              <a:t>L’étude porte sur le comportement d’une bielle en acier standard, en traction et dont la géométrie est disponible sur </a:t>
            </a:r>
            <a:r>
              <a:rPr lang="fr-FR" sz="1600" dirty="0" err="1"/>
              <a:t>moodle</a:t>
            </a:r>
            <a:r>
              <a:rPr lang="fr-FR" sz="1600" dirty="0"/>
              <a:t>.</a:t>
            </a:r>
          </a:p>
          <a:p>
            <a:pPr algn="just"/>
            <a:r>
              <a:rPr lang="fr-FR" sz="1600" dirty="0"/>
              <a:t>La subtilité de ce type de géométrie est le paramétrage des conditions limites. Les supports bloquants les déplacements entrainent l’apparition d’artefact de maillage et biaise l’interprétation mécanique de la sollicitation. Ils sont donc à proscrire pour ce type de simulation.</a:t>
            </a:r>
          </a:p>
          <a:p>
            <a:pPr algn="just"/>
            <a:r>
              <a:rPr lang="fr-FR" sz="1600" dirty="0"/>
              <a:t>Les chargements de type « Force » sont également éloignés de la réalité physique d’un chargement subit par l’œil d’une bielle, on utilisera à la place « </a:t>
            </a:r>
            <a:r>
              <a:rPr lang="fr-FR" sz="1600" b="1" dirty="0"/>
              <a:t>chargement cylindrique </a:t>
            </a:r>
            <a:r>
              <a:rPr lang="fr-FR" sz="1600" dirty="0"/>
              <a:t>».</a:t>
            </a:r>
          </a:p>
          <a:p>
            <a:pPr algn="just"/>
            <a:r>
              <a:rPr lang="fr-FR" sz="1600" dirty="0"/>
              <a:t>Dans votre simulation vous devrez donc charger en traction la bielle sans support, par conséquent, il faudra appliquer deux chargements opposés et utiliser les </a:t>
            </a:r>
            <a:r>
              <a:rPr lang="fr-FR" sz="1600" b="1" dirty="0"/>
              <a:t>ressorts de faible raideur</a:t>
            </a:r>
            <a:r>
              <a:rPr lang="fr-FR" sz="1600" dirty="0"/>
              <a:t>.</a:t>
            </a:r>
          </a:p>
          <a:p>
            <a:pPr algn="just"/>
            <a:endParaRPr lang="fr-FR" sz="1600" dirty="0"/>
          </a:p>
          <a:p>
            <a:pPr algn="just"/>
            <a:r>
              <a:rPr lang="fr-FR" sz="1600" dirty="0"/>
              <a:t>Vous déterminerez le chargement maximal que la bielle peut subir sans atteindre son critère de défaillance. Vous vous appuierez sur une étude du maillage et de l’erreur </a:t>
            </a:r>
            <a:r>
              <a:rPr lang="fr-FR" sz="1600"/>
              <a:t>appropriée.</a:t>
            </a:r>
            <a:endParaRPr lang="fr-FR" sz="1600" dirty="0"/>
          </a:p>
        </p:txBody>
      </p:sp>
      <p:pic>
        <p:nvPicPr>
          <p:cNvPr id="33" name="Image 32">
            <a:extLst>
              <a:ext uri="{FF2B5EF4-FFF2-40B4-BE49-F238E27FC236}">
                <a16:creationId xmlns:a16="http://schemas.microsoft.com/office/drawing/2014/main" id="{37E23991-A2B5-B981-6EEA-C4280D1B91A1}"/>
              </a:ext>
            </a:extLst>
          </p:cNvPr>
          <p:cNvPicPr>
            <a:picLocks noChangeAspect="1"/>
          </p:cNvPicPr>
          <p:nvPr/>
        </p:nvPicPr>
        <p:blipFill>
          <a:blip r:embed="rId2"/>
          <a:stretch>
            <a:fillRect/>
          </a:stretch>
        </p:blipFill>
        <p:spPr>
          <a:xfrm>
            <a:off x="3074910" y="4388110"/>
            <a:ext cx="5044510" cy="2222407"/>
          </a:xfrm>
          <a:prstGeom prst="rect">
            <a:avLst/>
          </a:prstGeom>
        </p:spPr>
      </p:pic>
    </p:spTree>
    <p:extLst>
      <p:ext uri="{BB962C8B-B14F-4D97-AF65-F5344CB8AC3E}">
        <p14:creationId xmlns:p14="http://schemas.microsoft.com/office/powerpoint/2010/main" val="1865816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6D989-1F46-2EAC-EA9D-1A75CB8416ED}"/>
            </a:ext>
          </a:extLst>
        </p:cNvPr>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49B5E99D-22B9-39F2-5CD8-BE8F992070B9}"/>
              </a:ext>
            </a:extLst>
          </p:cNvPr>
          <p:cNvSpPr>
            <a:spLocks noGrp="1"/>
          </p:cNvSpPr>
          <p:nvPr>
            <p:ph type="body" sz="quarter" idx="10"/>
          </p:nvPr>
        </p:nvSpPr>
        <p:spPr>
          <a:xfrm>
            <a:off x="820113" y="367900"/>
            <a:ext cx="4640888" cy="529390"/>
          </a:xfrm>
        </p:spPr>
        <p:txBody>
          <a:bodyPr/>
          <a:lstStyle/>
          <a:p>
            <a:r>
              <a:rPr lang="fr-FR" dirty="0"/>
              <a:t>Sujet</a:t>
            </a:r>
          </a:p>
          <a:p>
            <a:endParaRPr lang="fr-FR" dirty="0"/>
          </a:p>
        </p:txBody>
      </p:sp>
      <p:sp>
        <p:nvSpPr>
          <p:cNvPr id="11" name="Espace réservé du contenu 5">
            <a:extLst>
              <a:ext uri="{FF2B5EF4-FFF2-40B4-BE49-F238E27FC236}">
                <a16:creationId xmlns:a16="http://schemas.microsoft.com/office/drawing/2014/main" id="{BFC7868A-A636-3204-B06E-34734E3676E8}"/>
              </a:ext>
            </a:extLst>
          </p:cNvPr>
          <p:cNvSpPr txBox="1">
            <a:spLocks/>
          </p:cNvSpPr>
          <p:nvPr/>
        </p:nvSpPr>
        <p:spPr>
          <a:xfrm>
            <a:off x="820113" y="1439369"/>
            <a:ext cx="4176014" cy="4392613"/>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fr-FR" sz="1800" dirty="0">
              <a:latin typeface="Poppins" panose="00000500000000000000" pitchFamily="2" charset="0"/>
              <a:cs typeface="Poppins" panose="00000500000000000000" pitchFamily="2" charset="0"/>
            </a:endParaRPr>
          </a:p>
        </p:txBody>
      </p:sp>
      <p:sp>
        <p:nvSpPr>
          <p:cNvPr id="2" name="ZoneTexte 1">
            <a:extLst>
              <a:ext uri="{FF2B5EF4-FFF2-40B4-BE49-F238E27FC236}">
                <a16:creationId xmlns:a16="http://schemas.microsoft.com/office/drawing/2014/main" id="{3F359767-04D1-C3AD-4B38-6F7D12AA51F2}"/>
              </a:ext>
            </a:extLst>
          </p:cNvPr>
          <p:cNvSpPr txBox="1"/>
          <p:nvPr/>
        </p:nvSpPr>
        <p:spPr>
          <a:xfrm>
            <a:off x="219075" y="1144094"/>
            <a:ext cx="11563349" cy="2800767"/>
          </a:xfrm>
          <a:prstGeom prst="rect">
            <a:avLst/>
          </a:prstGeom>
          <a:noFill/>
        </p:spPr>
        <p:txBody>
          <a:bodyPr wrap="square" rtlCol="0">
            <a:spAutoFit/>
          </a:bodyPr>
          <a:lstStyle/>
          <a:p>
            <a:pPr marL="342900" indent="-342900" algn="just">
              <a:buAutoNum type="arabicPeriod"/>
            </a:pPr>
            <a:r>
              <a:rPr lang="fr-FR" sz="1600" dirty="0"/>
              <a:t>Avec le maillage par défaut, déterminez la zone de la pièce susceptible de subir une défaillance.</a:t>
            </a:r>
          </a:p>
          <a:p>
            <a:pPr marL="342900" indent="-342900" algn="just">
              <a:buAutoNum type="arabicPeriod"/>
            </a:pPr>
            <a:endParaRPr lang="fr-FR" sz="1600" dirty="0"/>
          </a:p>
          <a:p>
            <a:pPr marL="342900" indent="-342900" algn="just">
              <a:buAutoNum type="arabicPeriod"/>
            </a:pPr>
            <a:r>
              <a:rPr lang="fr-FR" sz="1600" dirty="0"/>
              <a:t>A l’aide de l’erreur structurale normalisée, évaluez la qualité de vos résultats. (formule : </a:t>
            </a:r>
            <a:r>
              <a:rPr lang="fr-FR" sz="1600" b="1" dirty="0" err="1"/>
              <a:t>sqrt</a:t>
            </a:r>
            <a:r>
              <a:rPr lang="fr-FR" sz="1600" b="1" dirty="0"/>
              <a:t>(SERR/(SERR+ENERGYPOTENTIAL))</a:t>
            </a:r>
          </a:p>
          <a:p>
            <a:pPr marL="342900" indent="-342900" algn="just">
              <a:buAutoNum type="arabicPeriod"/>
            </a:pPr>
            <a:endParaRPr lang="fr-FR" sz="1600" dirty="0"/>
          </a:p>
          <a:p>
            <a:pPr marL="342900" indent="-342900" algn="just">
              <a:buAutoNum type="arabicPeriod"/>
            </a:pPr>
            <a:r>
              <a:rPr lang="fr-FR" sz="1600" dirty="0"/>
              <a:t>Réalisez une courbe de convergence de maillage pour déterminer le maillage approprié à cette étude.</a:t>
            </a:r>
          </a:p>
          <a:p>
            <a:pPr marL="342900" indent="-342900" algn="just">
              <a:buAutoNum type="arabicPeriod"/>
            </a:pPr>
            <a:endParaRPr lang="fr-FR" sz="1600" dirty="0"/>
          </a:p>
          <a:p>
            <a:pPr marL="342900" indent="-342900" algn="just">
              <a:buAutoNum type="arabicPeriod"/>
            </a:pPr>
            <a:r>
              <a:rPr lang="fr-FR" sz="1600" dirty="0"/>
              <a:t>Evaluez de nouveau la qualité de vos résultats avec ce nouveau maillage.</a:t>
            </a:r>
          </a:p>
          <a:p>
            <a:pPr marL="342900" indent="-342900" algn="just">
              <a:buAutoNum type="arabicPeriod"/>
            </a:pPr>
            <a:endParaRPr lang="fr-FR" sz="1600" dirty="0"/>
          </a:p>
          <a:p>
            <a:pPr marL="342900" indent="-342900" algn="just">
              <a:buAutoNum type="arabicPeriod"/>
            </a:pPr>
            <a:r>
              <a:rPr lang="fr-FR" sz="1600" dirty="0"/>
              <a:t>Déterminer la force de traction maximale que peut subir cette bielle avant défaillance.</a:t>
            </a:r>
          </a:p>
          <a:p>
            <a:pPr algn="just"/>
            <a:endParaRPr lang="fr-FR" sz="1600" dirty="0"/>
          </a:p>
        </p:txBody>
      </p:sp>
      <p:pic>
        <p:nvPicPr>
          <p:cNvPr id="33" name="Image 32">
            <a:extLst>
              <a:ext uri="{FF2B5EF4-FFF2-40B4-BE49-F238E27FC236}">
                <a16:creationId xmlns:a16="http://schemas.microsoft.com/office/drawing/2014/main" id="{70DEE0DC-80E0-E78F-3803-0F868EF130D9}"/>
              </a:ext>
            </a:extLst>
          </p:cNvPr>
          <p:cNvPicPr>
            <a:picLocks noChangeAspect="1"/>
          </p:cNvPicPr>
          <p:nvPr/>
        </p:nvPicPr>
        <p:blipFill>
          <a:blip r:embed="rId2"/>
          <a:stretch>
            <a:fillRect/>
          </a:stretch>
        </p:blipFill>
        <p:spPr>
          <a:xfrm>
            <a:off x="2084937" y="3707476"/>
            <a:ext cx="6316114" cy="2782624"/>
          </a:xfrm>
          <a:prstGeom prst="rect">
            <a:avLst/>
          </a:prstGeom>
        </p:spPr>
      </p:pic>
    </p:spTree>
    <p:extLst>
      <p:ext uri="{BB962C8B-B14F-4D97-AF65-F5344CB8AC3E}">
        <p14:creationId xmlns:p14="http://schemas.microsoft.com/office/powerpoint/2010/main" val="3468604664"/>
      </p:ext>
    </p:extLst>
  </p:cSld>
  <p:clrMapOvr>
    <a:masterClrMapping/>
  </p:clrMapOvr>
</p:sld>
</file>

<file path=ppt/theme/theme1.xml><?xml version="1.0" encoding="utf-8"?>
<a:theme xmlns:a="http://schemas.openxmlformats.org/drawingml/2006/main" name="Mod�le de pr�sentation v1.1">
  <a:themeElements>
    <a:clrScheme name="ENSICAEN">
      <a:dk1>
        <a:sysClr val="windowText" lastClr="000000"/>
      </a:dk1>
      <a:lt1>
        <a:sysClr val="window" lastClr="FFFFFF"/>
      </a:lt1>
      <a:dk2>
        <a:srgbClr val="44546A"/>
      </a:dk2>
      <a:lt2>
        <a:srgbClr val="E7E6E6"/>
      </a:lt2>
      <a:accent1>
        <a:srgbClr val="4ABBBF"/>
      </a:accent1>
      <a:accent2>
        <a:srgbClr val="AEB11C"/>
      </a:accent2>
      <a:accent3>
        <a:srgbClr val="DC943B"/>
      </a:accent3>
      <a:accent4>
        <a:srgbClr val="CE5858"/>
      </a:accent4>
      <a:accent5>
        <a:srgbClr val="7B949E"/>
      </a:accent5>
      <a:accent6>
        <a:srgbClr val="AFC0C9"/>
      </a:accent6>
      <a:hlink>
        <a:srgbClr val="588DC8"/>
      </a:hlink>
      <a:folHlink>
        <a:srgbClr val="4ABBBF"/>
      </a:folHlink>
    </a:clrScheme>
    <a:fontScheme name="ENSICAEN">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èle de présentation v1.1.potx" id="{4AB84828-955F-45A0-9EDC-2B66E1441F5B}" vid="{0943A64C-A558-4DE2-87B7-FBE34A3E9E2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item1.xml><?xml version="1.0" encoding="utf-8"?>
<Control xmlns="http://schemas.microsoft.com/VisualStudio/2011/storyboarding/control">
  <Id Name="dc33bac1-b0f5-4290-9d3f-4d24054d4e1d" Revision="1" Stencil="System.MyShapes" StencilVersion="1.0"/>
</Control>
</file>

<file path=customXml/item2.xml><?xml version="1.0" encoding="utf-8"?>
<Control xmlns="http://schemas.microsoft.com/VisualStudio/2011/storyboarding/control">
  <Id Name="476ad180-fc79-46dc-9c90-455cf22a5e35" Revision="1" Stencil="System.MyShapes" StencilVersion="1.0"/>
</Control>
</file>

<file path=customXml/item3.xml><?xml version="1.0" encoding="utf-8"?>
<Control xmlns="http://schemas.microsoft.com/VisualStudio/2011/storyboarding/control">
  <Id Name="System.Storyboarding.Common.LinkBar" Revision="1" Stencil="System.Storyboarding.Common" StencilVersion="0.1"/>
</Control>
</file>

<file path=customXml/item4.xml><?xml version="1.0" encoding="utf-8"?>
<Control xmlns="http://schemas.microsoft.com/VisualStudio/2011/storyboarding/control">
  <Id Name="dc33bac1-b0f5-4290-9d3f-4d24054d4e1d" Revision="1" Stencil="System.MyShapes" StencilVersion="1.0"/>
</Control>
</file>

<file path=customXml/item5.xml><?xml version="1.0" encoding="utf-8"?>
<ct:contentTypeSchema xmlns:ct="http://schemas.microsoft.com/office/2006/metadata/contentType" xmlns:ma="http://schemas.microsoft.com/office/2006/metadata/properties/metaAttributes" ct:_="" ma:_="" ma:contentTypeName="Document" ma:contentTypeID="0x010100B78C033B216D1F4D864991D85D9717C6" ma:contentTypeVersion="15" ma:contentTypeDescription="Crée un document." ma:contentTypeScope="" ma:versionID="737ffe8b2e2fe163012047f1c33c99ff">
  <xsd:schema xmlns:xsd="http://www.w3.org/2001/XMLSchema" xmlns:xs="http://www.w3.org/2001/XMLSchema" xmlns:p="http://schemas.microsoft.com/office/2006/metadata/properties" xmlns:ns2="5ff894ce-785f-4c62-b9b0-1cf7b2395450" xmlns:ns3="0fe2bdad-f28c-41e5-a20b-ff8c3e21af37" xmlns:ns4="d769cc16-f1cc-4466-9ae0-61b2a9003851" targetNamespace="http://schemas.microsoft.com/office/2006/metadata/properties" ma:root="true" ma:fieldsID="8daf5067ba098fc13bd9b032f31a6fee" ns2:_="" ns3:_="" ns4:_="">
    <xsd:import namespace="5ff894ce-785f-4c62-b9b0-1cf7b2395450"/>
    <xsd:import namespace="0fe2bdad-f28c-41e5-a20b-ff8c3e21af37"/>
    <xsd:import namespace="d769cc16-f1cc-4466-9ae0-61b2a900385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GenerationTime" minOccurs="0"/>
                <xsd:element ref="ns2:MediaServiceEventHashCode" minOccurs="0"/>
                <xsd:element ref="ns2:MediaServiceOCR" minOccurs="0"/>
                <xsd:element ref="ns2:MediaServiceDateTaken" minOccurs="0"/>
                <xsd:element ref="ns2:lcf76f155ced4ddcb4097134ff3c332f" minOccurs="0"/>
                <xsd:element ref="ns4:TaxCatchAll" minOccurs="0"/>
                <xsd:element ref="ns2:MediaServiceSearchProperties"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f894ce-785f-4c62-b9b0-1cf7b23954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e71e35d-f04e-4965-bf60-7faf3aa543e4" ma:termSetId="09814cd3-568e-fe90-9814-8d621ff8fb84" ma:anchorId="fba54fb3-c3e1-fe81-a776-ca4b69148c4d" ma:open="true" ma:isKeyword="false">
      <xsd:complexType>
        <xsd:sequence>
          <xsd:element ref="pc:Terms" minOccurs="0" maxOccurs="1"/>
        </xsd:sequence>
      </xsd:complex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fe2bdad-f28c-41e5-a20b-ff8c3e21af37"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769cc16-f1cc-4466-9ae0-61b2a900385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f9947d5-616d-4d03-af21-80f001144ff1}" ma:internalName="TaxCatchAll" ma:showField="CatchAllData" ma:web="0fe2bdad-f28c-41e5-a20b-ff8c3e21a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xml><?xml version="1.0" encoding="utf-8"?>
<Control xmlns="http://schemas.microsoft.com/VisualStudio/2011/storyboarding/control">
  <Id Name="476ad180-fc79-46dc-9c90-455cf22a5e35" Revision="1" Stencil="System.MyShapes" StencilVersion="1.0"/>
</Control>
</file>

<file path=customXml/item7.xml><?xml version="1.0" encoding="utf-8"?>
<p:properties xmlns:p="http://schemas.microsoft.com/office/2006/metadata/properties" xmlns:xsi="http://www.w3.org/2001/XMLSchema-instance" xmlns:pc="http://schemas.microsoft.com/office/infopath/2007/PartnerControls">
  <documentManagement>
    <TaxCatchAll xmlns="d769cc16-f1cc-4466-9ae0-61b2a9003851" xsi:nil="true"/>
    <SharedWithUsers xmlns="0fe2bdad-f28c-41e5-a20b-ff8c3e21af37">
      <UserInfo>
        <DisplayName>SANTOS-SILVA Anderson</DisplayName>
        <AccountId>1321</AccountId>
        <AccountType/>
      </UserInfo>
      <UserInfo>
        <DisplayName>EL-AINOUS Soufiane</DisplayName>
        <AccountId>242</AccountId>
        <AccountType/>
      </UserInfo>
    </SharedWithUsers>
    <lcf76f155ced4ddcb4097134ff3c332f xmlns="5ff894ce-785f-4c62-b9b0-1cf7b2395450">
      <Terms xmlns="http://schemas.microsoft.com/office/infopath/2007/PartnerControls"/>
    </lcf76f155ced4ddcb4097134ff3c332f>
  </documentManagement>
</p:properties>
</file>

<file path=customXml/item8.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CF8772-32EB-42DF-A965-531B12B79F80}">
  <ds:schemaRefs>
    <ds:schemaRef ds:uri="http://schemas.microsoft.com/VisualStudio/2011/storyboarding/control"/>
  </ds:schemaRefs>
</ds:datastoreItem>
</file>

<file path=customXml/itemProps2.xml><?xml version="1.0" encoding="utf-8"?>
<ds:datastoreItem xmlns:ds="http://schemas.openxmlformats.org/officeDocument/2006/customXml" ds:itemID="{5887E934-5E3B-418F-9A7B-F047D5589439}">
  <ds:schemaRefs>
    <ds:schemaRef ds:uri="http://schemas.microsoft.com/VisualStudio/2011/storyboarding/control"/>
  </ds:schemaRefs>
</ds:datastoreItem>
</file>

<file path=customXml/itemProps3.xml><?xml version="1.0" encoding="utf-8"?>
<ds:datastoreItem xmlns:ds="http://schemas.openxmlformats.org/officeDocument/2006/customXml" ds:itemID="{C236396D-0385-488E-9234-CA30AE64F27A}">
  <ds:schemaRefs>
    <ds:schemaRef ds:uri="http://schemas.microsoft.com/VisualStudio/2011/storyboarding/control"/>
  </ds:schemaRefs>
</ds:datastoreItem>
</file>

<file path=customXml/itemProps4.xml><?xml version="1.0" encoding="utf-8"?>
<ds:datastoreItem xmlns:ds="http://schemas.openxmlformats.org/officeDocument/2006/customXml" ds:itemID="{F616F0AA-0C5B-4B29-9221-AEB6DC38E570}">
  <ds:schemaRefs>
    <ds:schemaRef ds:uri="http://schemas.microsoft.com/VisualStudio/2011/storyboarding/control"/>
  </ds:schemaRefs>
</ds:datastoreItem>
</file>

<file path=customXml/itemProps5.xml><?xml version="1.0" encoding="utf-8"?>
<ds:datastoreItem xmlns:ds="http://schemas.openxmlformats.org/officeDocument/2006/customXml" ds:itemID="{EF2C72DE-6A0B-4525-8E73-4840675001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f894ce-785f-4c62-b9b0-1cf7b2395450"/>
    <ds:schemaRef ds:uri="0fe2bdad-f28c-41e5-a20b-ff8c3e21af37"/>
    <ds:schemaRef ds:uri="d769cc16-f1cc-4466-9ae0-61b2a90038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6.xml><?xml version="1.0" encoding="utf-8"?>
<ds:datastoreItem xmlns:ds="http://schemas.openxmlformats.org/officeDocument/2006/customXml" ds:itemID="{5668985D-730A-4567-9AED-B3B01C20DF7C}">
  <ds:schemaRefs>
    <ds:schemaRef ds:uri="http://schemas.microsoft.com/VisualStudio/2011/storyboarding/control"/>
  </ds:schemaRefs>
</ds:datastoreItem>
</file>

<file path=customXml/itemProps7.xml><?xml version="1.0" encoding="utf-8"?>
<ds:datastoreItem xmlns:ds="http://schemas.openxmlformats.org/officeDocument/2006/customXml" ds:itemID="{1322E1B6-B69B-4B1E-9F64-FFB1E4A65691}">
  <ds:schemaRefs>
    <ds:schemaRef ds:uri="3587bf70-de4b-48b2-905c-da7c0ace770a"/>
    <ds:schemaRef ds:uri="http://schemas.microsoft.com/office/2006/documentManagement/types"/>
    <ds:schemaRef ds:uri="http://purl.org/dc/dcmitype/"/>
    <ds:schemaRef ds:uri="http://purl.org/dc/elements/1.1/"/>
    <ds:schemaRef ds:uri="http://schemas.microsoft.com/office/2006/metadata/properties"/>
    <ds:schemaRef ds:uri="0c6f0e0b-2694-4f1c-9b1a-7b9a77b04189"/>
    <ds:schemaRef ds:uri="http://www.w3.org/XML/1998/namespace"/>
    <ds:schemaRef ds:uri="http://purl.org/dc/terms/"/>
    <ds:schemaRef ds:uri="http://schemas.microsoft.com/office/infopath/2007/PartnerControls"/>
    <ds:schemaRef ds:uri="http://schemas.openxmlformats.org/package/2006/metadata/core-properties"/>
    <ds:schemaRef ds:uri="d769cc16-f1cc-4466-9ae0-61b2a9003851"/>
    <ds:schemaRef ds:uri="0fe2bdad-f28c-41e5-a20b-ff8c3e21af37"/>
    <ds:schemaRef ds:uri="5ff894ce-785f-4c62-b9b0-1cf7b2395450"/>
  </ds:schemaRefs>
</ds:datastoreItem>
</file>

<file path=customXml/itemProps8.xml><?xml version="1.0" encoding="utf-8"?>
<ds:datastoreItem xmlns:ds="http://schemas.openxmlformats.org/officeDocument/2006/customXml" ds:itemID="{4B3F3B37-4480-49D8-B012-4CACE6EDF4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Mod�le de pr�sentation v1.1</Template>
  <TotalTime>1898</TotalTime>
  <Words>351</Words>
  <Application>Microsoft Office PowerPoint</Application>
  <PresentationFormat>Grand écran</PresentationFormat>
  <Paragraphs>29</Paragraphs>
  <Slides>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vt:i4>
      </vt:variant>
    </vt:vector>
  </HeadingPairs>
  <TitlesOfParts>
    <vt:vector size="12" baseType="lpstr">
      <vt:lpstr>Arial</vt:lpstr>
      <vt:lpstr>Calibri</vt:lpstr>
      <vt:lpstr>Poppins</vt:lpstr>
      <vt:lpstr>Poppins Medium</vt:lpstr>
      <vt:lpstr>Poppins SemiBold</vt:lpstr>
      <vt:lpstr>Segoe UI</vt:lpstr>
      <vt:lpstr>Segoe UI Semilight</vt:lpstr>
      <vt:lpstr>Mod�le de pr�sentation v1.1</vt:lpstr>
      <vt:lpstr>Présentation PowerPoint</vt:lpstr>
      <vt:lpstr>Présentation PowerPoint</vt:lpstr>
      <vt:lpstr>Présentation PowerPoint</vt:lpstr>
      <vt:lpstr>Présentation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Avant de commencer</dc:title>
  <dc:creator>Gislaine Marie</dc:creator>
  <cp:lastModifiedBy>Joseph Le-cloarec</cp:lastModifiedBy>
  <cp:revision>38</cp:revision>
  <cp:lastPrinted>2022-04-27T11:37:56Z</cp:lastPrinted>
  <dcterms:created xsi:type="dcterms:W3CDTF">2017-08-30T14:45:06Z</dcterms:created>
  <dcterms:modified xsi:type="dcterms:W3CDTF">2026-08-24T08:29:12Z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fs.IsStoryboard">
    <vt:bool>true</vt:bool>
  </property>
  <property fmtid="{D5CDD505-2E9C-101B-9397-08002B2CF9AE}" pid="3" name="ContentTypeId">
    <vt:lpwstr>0x010100B78C033B216D1F4D864991D85D9717C6</vt:lpwstr>
  </property>
  <property fmtid="{D5CDD505-2E9C-101B-9397-08002B2CF9AE}" pid="4" name="MediaServiceImageTags">
    <vt:lpwstr/>
  </property>
  <property fmtid="{D5CDD505-2E9C-101B-9397-08002B2CF9AE}" pid="5" name="MSIP_Label_fb7595bc-492f-4d88-9880-737c41c1bf4b_Enabled">
    <vt:lpwstr>true</vt:lpwstr>
  </property>
  <property fmtid="{D5CDD505-2E9C-101B-9397-08002B2CF9AE}" pid="6" name="MSIP_Label_fb7595bc-492f-4d88-9880-737c41c1bf4b_SetDate">
    <vt:lpwstr>2024-04-29T13:14:19Z</vt:lpwstr>
  </property>
  <property fmtid="{D5CDD505-2E9C-101B-9397-08002B2CF9AE}" pid="7" name="MSIP_Label_fb7595bc-492f-4d88-9880-737c41c1bf4b_Method">
    <vt:lpwstr>Standard</vt:lpwstr>
  </property>
  <property fmtid="{D5CDD505-2E9C-101B-9397-08002B2CF9AE}" pid="8" name="MSIP_Label_fb7595bc-492f-4d88-9880-737c41c1bf4b_Name">
    <vt:lpwstr>Public</vt:lpwstr>
  </property>
  <property fmtid="{D5CDD505-2E9C-101B-9397-08002B2CF9AE}" pid="9" name="MSIP_Label_fb7595bc-492f-4d88-9880-737c41c1bf4b_SiteId">
    <vt:lpwstr>430c3e75-ff03-445f-b3f4-ae2809a0b10b</vt:lpwstr>
  </property>
  <property fmtid="{D5CDD505-2E9C-101B-9397-08002B2CF9AE}" pid="10" name="MSIP_Label_fb7595bc-492f-4d88-9880-737c41c1bf4b_ActionId">
    <vt:lpwstr>481ed36c-1333-4af6-82d2-84babd702ac0</vt:lpwstr>
  </property>
  <property fmtid="{D5CDD505-2E9C-101B-9397-08002B2CF9AE}" pid="11" name="MSIP_Label_fb7595bc-492f-4d88-9880-737c41c1bf4b_ContentBits">
    <vt:lpwstr>0</vt:lpwstr>
  </property>
</Properties>
</file>