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5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6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7"/>
    <p:sldMasterId id="2147483811" r:id="rId8"/>
    <p:sldMasterId id="2147483870" r:id="rId9"/>
    <p:sldMasterId id="2147483965" r:id="rId10"/>
    <p:sldMasterId id="2147483952" r:id="rId11"/>
    <p:sldMasterId id="2147483867" r:id="rId12"/>
    <p:sldMasterId id="2147483974" r:id="rId13"/>
  </p:sldMasterIdLst>
  <p:notesMasterIdLst>
    <p:notesMasterId r:id="rId39"/>
  </p:notesMasterIdLst>
  <p:handoutMasterIdLst>
    <p:handoutMasterId r:id="rId40"/>
  </p:handoutMasterIdLst>
  <p:sldIdLst>
    <p:sldId id="370" r:id="rId14"/>
    <p:sldId id="403" r:id="rId15"/>
    <p:sldId id="398" r:id="rId16"/>
    <p:sldId id="484" r:id="rId17"/>
    <p:sldId id="401" r:id="rId18"/>
    <p:sldId id="488" r:id="rId19"/>
    <p:sldId id="503" r:id="rId20"/>
    <p:sldId id="499" r:id="rId21"/>
    <p:sldId id="490" r:id="rId22"/>
    <p:sldId id="495" r:id="rId23"/>
    <p:sldId id="399" r:id="rId24"/>
    <p:sldId id="492" r:id="rId25"/>
    <p:sldId id="496" r:id="rId26"/>
    <p:sldId id="501" r:id="rId27"/>
    <p:sldId id="500" r:id="rId28"/>
    <p:sldId id="402" r:id="rId29"/>
    <p:sldId id="493" r:id="rId30"/>
    <p:sldId id="486" r:id="rId31"/>
    <p:sldId id="485" r:id="rId32"/>
    <p:sldId id="502" r:id="rId33"/>
    <p:sldId id="497" r:id="rId34"/>
    <p:sldId id="494" r:id="rId35"/>
    <p:sldId id="483" r:id="rId36"/>
    <p:sldId id="489" r:id="rId37"/>
    <p:sldId id="379" r:id="rId38"/>
  </p:sldIdLst>
  <p:sldSz cx="12192000" cy="6858000"/>
  <p:notesSz cx="9926638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en" initials="J" lastIdx="1" clrIdx="0">
    <p:extLst>
      <p:ext uri="{19B8F6BF-5375-455C-9EA6-DF929625EA0E}">
        <p15:presenceInfo xmlns:p15="http://schemas.microsoft.com/office/powerpoint/2012/main" userId="Julie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3F41"/>
    <a:srgbClr val="2B2B2B"/>
    <a:srgbClr val="078C31"/>
    <a:srgbClr val="E4B259"/>
    <a:srgbClr val="E5EAEC"/>
    <a:srgbClr val="FFFFFF"/>
    <a:srgbClr val="7B949E"/>
    <a:srgbClr val="D25653"/>
    <a:srgbClr val="151730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212" autoAdjust="0"/>
    <p:restoredTop sz="96173" autoAdjust="0"/>
  </p:normalViewPr>
  <p:slideViewPr>
    <p:cSldViewPr snapToGrid="0">
      <p:cViewPr varScale="1">
        <p:scale>
          <a:sx n="112" d="100"/>
          <a:sy n="112" d="100"/>
        </p:scale>
        <p:origin x="78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118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7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9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5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10" Type="http://schemas.openxmlformats.org/officeDocument/2006/relationships/slideMaster" Target="slideMasters/slideMaster4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3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viewProps" Target="viewProps.xml"/><Relationship Id="rId8" Type="http://schemas.openxmlformats.org/officeDocument/2006/relationships/slideMaster" Target="slideMasters/slideMaster2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6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20" Type="http://schemas.openxmlformats.org/officeDocument/2006/relationships/slide" Target="slides/slide7.xml"/><Relationship Id="rId41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D9273-67A5-43AF-B2D9-36189B1A948F}" type="datetimeFigureOut">
              <a:rPr lang="fr-FR" smtClean="0"/>
              <a:t>26/08/2020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DBBF8F-C84F-4EE9-A983-23DA6804DC6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724791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2125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AD221A-4FCF-4E1C-A5D8-18C607AAF166}" type="datetimeFigureOut">
              <a:rPr lang="fr-FR" smtClean="0"/>
              <a:t>25/08/2020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2188" y="3271838"/>
            <a:ext cx="7942262" cy="2676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2125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5CF603-62CD-4834-8225-F66D73C05EA0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31758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raphique 4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029" y="971381"/>
            <a:ext cx="3434600" cy="381398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5574890"/>
            <a:ext cx="12192000" cy="1172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8" name="Group 6"/>
          <p:cNvGrpSpPr/>
          <p:nvPr userDrawn="1"/>
        </p:nvGrpSpPr>
        <p:grpSpPr>
          <a:xfrm>
            <a:off x="-14514" y="6747329"/>
            <a:ext cx="12206514" cy="123371"/>
            <a:chOff x="-14514" y="6444343"/>
            <a:chExt cx="2185249" cy="413657"/>
          </a:xfrm>
        </p:grpSpPr>
        <p:sp>
          <p:nvSpPr>
            <p:cNvPr id="9" name="Rectangle 8"/>
            <p:cNvSpPr/>
            <p:nvPr/>
          </p:nvSpPr>
          <p:spPr>
            <a:xfrm>
              <a:off x="-14514" y="6444343"/>
              <a:ext cx="437050" cy="4136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22536" y="6444343"/>
              <a:ext cx="437050" cy="41365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59585" y="6444343"/>
              <a:ext cx="437050" cy="41365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296635" y="6444343"/>
              <a:ext cx="437050" cy="4136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733685" y="6444343"/>
              <a:ext cx="437050" cy="41365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Rectangle 14"/>
          <p:cNvSpPr/>
          <p:nvPr userDrawn="1"/>
        </p:nvSpPr>
        <p:spPr>
          <a:xfrm>
            <a:off x="0" y="6083663"/>
            <a:ext cx="12192000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fr-FR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L’École des INGÉNIEURS Scientifiques</a:t>
            </a:r>
          </a:p>
        </p:txBody>
      </p:sp>
      <p:grpSp>
        <p:nvGrpSpPr>
          <p:cNvPr id="22" name="Groupe 21"/>
          <p:cNvGrpSpPr/>
          <p:nvPr userDrawn="1"/>
        </p:nvGrpSpPr>
        <p:grpSpPr>
          <a:xfrm>
            <a:off x="3149600" y="5161610"/>
            <a:ext cx="5892799" cy="620438"/>
            <a:chOff x="3149600" y="5161610"/>
            <a:chExt cx="5892799" cy="620438"/>
          </a:xfrm>
        </p:grpSpPr>
        <p:grpSp>
          <p:nvGrpSpPr>
            <p:cNvPr id="19" name="Groupe 18"/>
            <p:cNvGrpSpPr/>
            <p:nvPr userDrawn="1"/>
          </p:nvGrpSpPr>
          <p:grpSpPr>
            <a:xfrm>
              <a:off x="6664507" y="5161610"/>
              <a:ext cx="620438" cy="620438"/>
              <a:chOff x="6664507" y="5161610"/>
              <a:chExt cx="620438" cy="620438"/>
            </a:xfrm>
          </p:grpSpPr>
          <p:sp>
            <p:nvSpPr>
              <p:cNvPr id="38" name="Ellipse 37"/>
              <p:cNvSpPr/>
              <p:nvPr userDrawn="1"/>
            </p:nvSpPr>
            <p:spPr>
              <a:xfrm>
                <a:off x="6713670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25" name="Graphique 24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64507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16" name="Groupe 15"/>
            <p:cNvGrpSpPr/>
            <p:nvPr userDrawn="1"/>
          </p:nvGrpSpPr>
          <p:grpSpPr>
            <a:xfrm>
              <a:off x="4028327" y="5161610"/>
              <a:ext cx="620438" cy="620438"/>
              <a:chOff x="4028327" y="5161610"/>
              <a:chExt cx="620438" cy="620438"/>
            </a:xfrm>
          </p:grpSpPr>
          <p:sp>
            <p:nvSpPr>
              <p:cNvPr id="35" name="Ellipse 34"/>
              <p:cNvSpPr/>
              <p:nvPr userDrawn="1"/>
            </p:nvSpPr>
            <p:spPr>
              <a:xfrm>
                <a:off x="4079194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26" name="Graphique 25"/>
              <p:cNvPicPr>
                <a:picLocks noChangeAspect="1"/>
              </p:cNvPicPr>
              <p:nvPr userDrawn="1"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28327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18" name="Groupe 17"/>
            <p:cNvGrpSpPr/>
            <p:nvPr userDrawn="1"/>
          </p:nvGrpSpPr>
          <p:grpSpPr>
            <a:xfrm>
              <a:off x="5785781" y="5161610"/>
              <a:ext cx="620438" cy="620438"/>
              <a:chOff x="5785781" y="5161610"/>
              <a:chExt cx="620438" cy="620438"/>
            </a:xfrm>
          </p:grpSpPr>
          <p:sp>
            <p:nvSpPr>
              <p:cNvPr id="36" name="Ellipse 35"/>
              <p:cNvSpPr/>
              <p:nvPr userDrawn="1"/>
            </p:nvSpPr>
            <p:spPr>
              <a:xfrm>
                <a:off x="5835512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27" name="Graphique 26"/>
              <p:cNvPicPr>
                <a:picLocks noChangeAspect="1"/>
              </p:cNvPicPr>
              <p:nvPr userDrawn="1"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85781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14" name="Groupe 13"/>
            <p:cNvGrpSpPr/>
            <p:nvPr userDrawn="1"/>
          </p:nvGrpSpPr>
          <p:grpSpPr>
            <a:xfrm>
              <a:off x="3149600" y="5161610"/>
              <a:ext cx="620438" cy="620438"/>
              <a:chOff x="3149600" y="5161610"/>
              <a:chExt cx="620438" cy="620438"/>
            </a:xfrm>
          </p:grpSpPr>
          <p:sp>
            <p:nvSpPr>
              <p:cNvPr id="34" name="Ellipse 33"/>
              <p:cNvSpPr/>
              <p:nvPr userDrawn="1"/>
            </p:nvSpPr>
            <p:spPr>
              <a:xfrm>
                <a:off x="3201036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28" name="Graphique 27"/>
              <p:cNvPicPr>
                <a:picLocks noChangeAspect="1"/>
              </p:cNvPicPr>
              <p:nvPr userDrawn="1"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49600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21" name="Groupe 20"/>
            <p:cNvGrpSpPr/>
            <p:nvPr userDrawn="1"/>
          </p:nvGrpSpPr>
          <p:grpSpPr>
            <a:xfrm>
              <a:off x="8421961" y="5161610"/>
              <a:ext cx="620438" cy="620438"/>
              <a:chOff x="8421961" y="5161610"/>
              <a:chExt cx="620438" cy="620438"/>
            </a:xfrm>
          </p:grpSpPr>
          <p:sp>
            <p:nvSpPr>
              <p:cNvPr id="37" name="Ellipse 36"/>
              <p:cNvSpPr/>
              <p:nvPr userDrawn="1"/>
            </p:nvSpPr>
            <p:spPr>
              <a:xfrm>
                <a:off x="8469988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29" name="Graphique 28"/>
              <p:cNvPicPr>
                <a:picLocks noChangeAspect="1"/>
              </p:cNvPicPr>
              <p:nvPr userDrawn="1"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21961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17" name="Groupe 16"/>
            <p:cNvGrpSpPr/>
            <p:nvPr userDrawn="1"/>
          </p:nvGrpSpPr>
          <p:grpSpPr>
            <a:xfrm>
              <a:off x="4907054" y="5161610"/>
              <a:ext cx="620438" cy="620438"/>
              <a:chOff x="4907054" y="5161610"/>
              <a:chExt cx="620438" cy="620438"/>
            </a:xfrm>
          </p:grpSpPr>
          <p:sp>
            <p:nvSpPr>
              <p:cNvPr id="33" name="Ellipse 32"/>
              <p:cNvSpPr/>
              <p:nvPr userDrawn="1"/>
            </p:nvSpPr>
            <p:spPr>
              <a:xfrm>
                <a:off x="4957353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30" name="Graphique 29"/>
              <p:cNvPicPr>
                <a:picLocks noChangeAspect="1"/>
              </p:cNvPicPr>
              <p:nvPr userDrawn="1"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7054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20" name="Groupe 19"/>
            <p:cNvGrpSpPr/>
            <p:nvPr userDrawn="1"/>
          </p:nvGrpSpPr>
          <p:grpSpPr>
            <a:xfrm>
              <a:off x="7543233" y="5161610"/>
              <a:ext cx="620438" cy="620438"/>
              <a:chOff x="7543233" y="5161610"/>
              <a:chExt cx="620438" cy="620438"/>
            </a:xfrm>
          </p:grpSpPr>
          <p:sp>
            <p:nvSpPr>
              <p:cNvPr id="39" name="Ellipse 38"/>
              <p:cNvSpPr/>
              <p:nvPr userDrawn="1"/>
            </p:nvSpPr>
            <p:spPr>
              <a:xfrm>
                <a:off x="7591828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31" name="Graphique 30"/>
              <p:cNvPicPr>
                <a:picLocks noChangeAspect="1"/>
              </p:cNvPicPr>
              <p:nvPr userDrawn="1"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43233" y="5161610"/>
                <a:ext cx="620438" cy="620438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86384" y="515567"/>
            <a:ext cx="7152084" cy="2551062"/>
          </a:xfrm>
        </p:spPr>
        <p:txBody>
          <a:bodyPr vert="horz" lIns="91440" tIns="45720" rIns="91440" bIns="45720" rtlCol="0" anchor="b">
            <a:normAutofit/>
          </a:bodyPr>
          <a:lstStyle>
            <a:lvl1pPr algn="ctr">
              <a:defRPr lang="fr-FR">
                <a:solidFill>
                  <a:schemeClr val="accent5">
                    <a:lumMod val="50000"/>
                  </a:schemeClr>
                </a:solidFill>
                <a:latin typeface="+mj-lt"/>
                <a:ea typeface="Lato Black" panose="020F0502020204030203" pitchFamily="34" charset="0"/>
                <a:cs typeface="Segoe UI Semibold" panose="020B0702040204020203" pitchFamily="34" charset="0"/>
              </a:defRPr>
            </a:lvl1pPr>
          </a:lstStyle>
          <a:p>
            <a:pPr marL="228600" lvl="0" indent="-2286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0" name="Espace réservé du texte 39"/>
          <p:cNvSpPr>
            <a:spLocks noGrp="1"/>
          </p:cNvSpPr>
          <p:nvPr>
            <p:ph type="body" sz="quarter" idx="10"/>
          </p:nvPr>
        </p:nvSpPr>
        <p:spPr>
          <a:xfrm>
            <a:off x="1342418" y="3066629"/>
            <a:ext cx="5439990" cy="1505371"/>
          </a:xfrm>
        </p:spPr>
        <p:txBody>
          <a:bodyPr>
            <a:normAutofit/>
          </a:bodyPr>
          <a:lstStyle>
            <a:lvl1pPr algn="ctr">
              <a:defRPr sz="1400" i="1">
                <a:solidFill>
                  <a:schemeClr val="accent5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8130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3428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2565230" y="4262186"/>
            <a:ext cx="6996283" cy="2379914"/>
          </a:xfrm>
        </p:spPr>
        <p:txBody>
          <a:bodyPr/>
          <a:lstStyle/>
          <a:p>
            <a:pPr lvl="0"/>
            <a:endParaRPr lang="fr-FR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0" y="3429000"/>
            <a:ext cx="12192000" cy="7402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re 16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2" name="Espace réservé pour une image  21"/>
          <p:cNvSpPr>
            <a:spLocks noGrp="1"/>
          </p:cNvSpPr>
          <p:nvPr>
            <p:ph type="pic" sz="quarter" idx="11"/>
          </p:nvPr>
        </p:nvSpPr>
        <p:spPr>
          <a:xfrm>
            <a:off x="5422900" y="1964788"/>
            <a:ext cx="1346200" cy="1392238"/>
          </a:xfrm>
        </p:spPr>
        <p:txBody>
          <a:bodyPr/>
          <a:lstStyle/>
          <a:p>
            <a:endParaRPr lang="fr-FR" dirty="0"/>
          </a:p>
        </p:txBody>
      </p:sp>
      <p:grpSp>
        <p:nvGrpSpPr>
          <p:cNvPr id="10" name="Groupe 9"/>
          <p:cNvGrpSpPr/>
          <p:nvPr userDrawn="1"/>
        </p:nvGrpSpPr>
        <p:grpSpPr>
          <a:xfrm>
            <a:off x="10189090" y="3038895"/>
            <a:ext cx="1423791" cy="1578037"/>
            <a:chOff x="5161325" y="504076"/>
            <a:chExt cx="1867883" cy="2070239"/>
          </a:xfrm>
        </p:grpSpPr>
        <p:sp>
          <p:nvSpPr>
            <p:cNvPr id="11" name="Rectangle 10"/>
            <p:cNvSpPr/>
            <p:nvPr userDrawn="1"/>
          </p:nvSpPr>
          <p:spPr>
            <a:xfrm>
              <a:off x="5161325" y="504077"/>
              <a:ext cx="1803400" cy="1994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12" name="Graphique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4896" y="504076"/>
              <a:ext cx="1864312" cy="20702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1627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3428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2565230" y="4262186"/>
            <a:ext cx="6996283" cy="2379914"/>
          </a:xfrm>
        </p:spPr>
        <p:txBody>
          <a:bodyPr/>
          <a:lstStyle/>
          <a:p>
            <a:pPr lvl="0"/>
            <a:endParaRPr lang="fr-FR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0" y="3429000"/>
            <a:ext cx="12192000" cy="74022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re 16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2" name="Espace réservé pour une image  21"/>
          <p:cNvSpPr>
            <a:spLocks noGrp="1"/>
          </p:cNvSpPr>
          <p:nvPr>
            <p:ph type="pic" sz="quarter" idx="11"/>
          </p:nvPr>
        </p:nvSpPr>
        <p:spPr>
          <a:xfrm>
            <a:off x="5422900" y="1964788"/>
            <a:ext cx="1346200" cy="1392238"/>
          </a:xfrm>
        </p:spPr>
        <p:txBody>
          <a:bodyPr/>
          <a:lstStyle/>
          <a:p>
            <a:endParaRPr lang="fr-FR" dirty="0"/>
          </a:p>
        </p:txBody>
      </p:sp>
      <p:grpSp>
        <p:nvGrpSpPr>
          <p:cNvPr id="10" name="Groupe 9"/>
          <p:cNvGrpSpPr/>
          <p:nvPr userDrawn="1"/>
        </p:nvGrpSpPr>
        <p:grpSpPr>
          <a:xfrm>
            <a:off x="10189090" y="3038895"/>
            <a:ext cx="1423791" cy="1578037"/>
            <a:chOff x="5161325" y="504076"/>
            <a:chExt cx="1867883" cy="2070239"/>
          </a:xfrm>
        </p:grpSpPr>
        <p:sp>
          <p:nvSpPr>
            <p:cNvPr id="11" name="Rectangle 10"/>
            <p:cNvSpPr/>
            <p:nvPr userDrawn="1"/>
          </p:nvSpPr>
          <p:spPr>
            <a:xfrm>
              <a:off x="5161325" y="504077"/>
              <a:ext cx="1803400" cy="1994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12" name="Graphique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4896" y="504076"/>
              <a:ext cx="1864312" cy="20702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5920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3428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2565230" y="4262186"/>
            <a:ext cx="6996283" cy="2379914"/>
          </a:xfrm>
        </p:spPr>
        <p:txBody>
          <a:bodyPr/>
          <a:lstStyle/>
          <a:p>
            <a:pPr lvl="0"/>
            <a:endParaRPr lang="fr-FR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0" y="3429000"/>
            <a:ext cx="12192000" cy="7402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re 16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22" name="Espace réservé pour une image  21"/>
          <p:cNvSpPr>
            <a:spLocks noGrp="1"/>
          </p:cNvSpPr>
          <p:nvPr>
            <p:ph type="pic" sz="quarter" idx="11"/>
          </p:nvPr>
        </p:nvSpPr>
        <p:spPr>
          <a:xfrm>
            <a:off x="5422900" y="1964788"/>
            <a:ext cx="1346200" cy="1392238"/>
          </a:xfrm>
        </p:spPr>
        <p:txBody>
          <a:bodyPr/>
          <a:lstStyle/>
          <a:p>
            <a:endParaRPr lang="fr-FR" dirty="0"/>
          </a:p>
        </p:txBody>
      </p:sp>
      <p:grpSp>
        <p:nvGrpSpPr>
          <p:cNvPr id="10" name="Groupe 9"/>
          <p:cNvGrpSpPr/>
          <p:nvPr userDrawn="1"/>
        </p:nvGrpSpPr>
        <p:grpSpPr>
          <a:xfrm>
            <a:off x="10189090" y="3038895"/>
            <a:ext cx="1423791" cy="1578037"/>
            <a:chOff x="5161325" y="504076"/>
            <a:chExt cx="1867883" cy="2070239"/>
          </a:xfrm>
        </p:grpSpPr>
        <p:sp>
          <p:nvSpPr>
            <p:cNvPr id="11" name="Rectangle 10"/>
            <p:cNvSpPr/>
            <p:nvPr userDrawn="1"/>
          </p:nvSpPr>
          <p:spPr>
            <a:xfrm>
              <a:off x="5161325" y="504077"/>
              <a:ext cx="1803400" cy="1994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12" name="Graphique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4896" y="504076"/>
              <a:ext cx="1864312" cy="20702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30376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11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5458620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9" name="Espace réservé du titre 1"/>
          <p:cNvSpPr>
            <a:spLocks noGrp="1"/>
          </p:cNvSpPr>
          <p:nvPr>
            <p:ph type="title"/>
          </p:nvPr>
        </p:nvSpPr>
        <p:spPr>
          <a:xfrm>
            <a:off x="0" y="4718391"/>
            <a:ext cx="12192000" cy="740229"/>
          </a:xfrm>
          <a:prstGeom prst="rect">
            <a:avLst/>
          </a:prstGeom>
          <a:solidFill>
            <a:schemeClr val="accent1"/>
          </a:solidFill>
        </p:spPr>
        <p:txBody>
          <a:bodyPr vert="horz" lIns="2160000" tIns="45720" rIns="2160000" bIns="45720" rtlCol="0" anchor="ctr">
            <a:normAutofit/>
          </a:bodyPr>
          <a:lstStyle>
            <a:lvl1pPr>
              <a:defRPr sz="3200"/>
            </a:lvl1pPr>
          </a:lstStyle>
          <a:p>
            <a:endParaRPr lang="fr-FR" dirty="0"/>
          </a:p>
        </p:txBody>
      </p:sp>
      <p:sp>
        <p:nvSpPr>
          <p:cNvPr id="20" name="Espace réservé du texte 19"/>
          <p:cNvSpPr>
            <a:spLocks noGrp="1"/>
          </p:cNvSpPr>
          <p:nvPr>
            <p:ph type="body" sz="quarter" idx="12"/>
          </p:nvPr>
        </p:nvSpPr>
        <p:spPr>
          <a:xfrm>
            <a:off x="1563770" y="5458620"/>
            <a:ext cx="9064460" cy="1399380"/>
          </a:xfrm>
          <a:prstGeom prst="rect">
            <a:avLst/>
          </a:prstGeom>
          <a:solidFill>
            <a:srgbClr val="FFFFFF"/>
          </a:solidFill>
        </p:spPr>
        <p:txBody>
          <a:bodyPr lIns="180000" rIns="180000" anchor="ctr"/>
          <a:lstStyle>
            <a:lvl1pPr>
              <a:lnSpc>
                <a:spcPct val="120000"/>
              </a:lnSpc>
              <a:defRPr sz="1600" i="1"/>
            </a:lvl1pPr>
            <a:lvl2pPr>
              <a:defRPr sz="1800" i="1"/>
            </a:lvl2pPr>
            <a:lvl3pPr>
              <a:defRPr sz="1800" i="1"/>
            </a:lvl3pPr>
            <a:lvl4pPr>
              <a:defRPr sz="1800" i="1"/>
            </a:lvl4pPr>
            <a:lvl5pPr>
              <a:defRPr sz="1800" i="1"/>
            </a:lvl5pPr>
          </a:lstStyle>
          <a:p>
            <a:pPr lvl="0"/>
            <a:endParaRPr lang="fr-FR" dirty="0"/>
          </a:p>
        </p:txBody>
      </p:sp>
      <p:sp>
        <p:nvSpPr>
          <p:cNvPr id="17" name="Espace réservé pour une image  16"/>
          <p:cNvSpPr>
            <a:spLocks noGrp="1"/>
          </p:cNvSpPr>
          <p:nvPr>
            <p:ph type="pic" sz="quarter" idx="11"/>
          </p:nvPr>
        </p:nvSpPr>
        <p:spPr>
          <a:xfrm>
            <a:off x="10129510" y="4332692"/>
            <a:ext cx="1511628" cy="15116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>
              <a:defRPr>
                <a:noFill/>
              </a:defRPr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006440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11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5458620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9" name="Espace réservé du titre 1"/>
          <p:cNvSpPr>
            <a:spLocks noGrp="1"/>
          </p:cNvSpPr>
          <p:nvPr>
            <p:ph type="title"/>
          </p:nvPr>
        </p:nvSpPr>
        <p:spPr>
          <a:xfrm>
            <a:off x="0" y="4718391"/>
            <a:ext cx="12192000" cy="740229"/>
          </a:xfrm>
          <a:prstGeom prst="rect">
            <a:avLst/>
          </a:prstGeom>
          <a:solidFill>
            <a:schemeClr val="accent2"/>
          </a:solidFill>
        </p:spPr>
        <p:txBody>
          <a:bodyPr vert="horz" lIns="2160000" tIns="45720" rIns="2160000" bIns="45720" rtlCol="0" anchor="ctr">
            <a:normAutofit/>
          </a:bodyPr>
          <a:lstStyle>
            <a:lvl1pPr>
              <a:defRPr sz="3200"/>
            </a:lvl1pPr>
          </a:lstStyle>
          <a:p>
            <a:endParaRPr lang="fr-FR" dirty="0"/>
          </a:p>
        </p:txBody>
      </p:sp>
      <p:sp>
        <p:nvSpPr>
          <p:cNvPr id="20" name="Espace réservé du texte 19"/>
          <p:cNvSpPr>
            <a:spLocks noGrp="1"/>
          </p:cNvSpPr>
          <p:nvPr>
            <p:ph type="body" sz="quarter" idx="12"/>
          </p:nvPr>
        </p:nvSpPr>
        <p:spPr>
          <a:xfrm>
            <a:off x="1563771" y="5458620"/>
            <a:ext cx="9064458" cy="1399380"/>
          </a:xfrm>
          <a:prstGeom prst="rect">
            <a:avLst/>
          </a:prstGeom>
          <a:solidFill>
            <a:srgbClr val="FFFFFF"/>
          </a:solidFill>
        </p:spPr>
        <p:txBody>
          <a:bodyPr lIns="180000" rIns="180000" anchor="ctr"/>
          <a:lstStyle>
            <a:lvl1pPr>
              <a:defRPr lang="fr-FR" dirty="0"/>
            </a:lvl1pPr>
          </a:lstStyle>
          <a:p>
            <a:pPr lvl="0"/>
            <a:endParaRPr lang="fr-FR" dirty="0"/>
          </a:p>
        </p:txBody>
      </p:sp>
      <p:sp>
        <p:nvSpPr>
          <p:cNvPr id="17" name="Espace réservé pour une image  16"/>
          <p:cNvSpPr>
            <a:spLocks noGrp="1"/>
          </p:cNvSpPr>
          <p:nvPr>
            <p:ph type="pic" sz="quarter" idx="11"/>
          </p:nvPr>
        </p:nvSpPr>
        <p:spPr>
          <a:xfrm>
            <a:off x="10129510" y="4332692"/>
            <a:ext cx="1511628" cy="15116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>
              <a:defRPr>
                <a:noFill/>
              </a:defRPr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806015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11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5458620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9" name="Espace réservé du titre 1"/>
          <p:cNvSpPr>
            <a:spLocks noGrp="1"/>
          </p:cNvSpPr>
          <p:nvPr>
            <p:ph type="title"/>
          </p:nvPr>
        </p:nvSpPr>
        <p:spPr>
          <a:xfrm>
            <a:off x="0" y="4718391"/>
            <a:ext cx="12192000" cy="740229"/>
          </a:xfrm>
          <a:prstGeom prst="rect">
            <a:avLst/>
          </a:prstGeom>
          <a:solidFill>
            <a:schemeClr val="accent3"/>
          </a:solidFill>
        </p:spPr>
        <p:txBody>
          <a:bodyPr vert="horz" lIns="2160000" tIns="45720" rIns="2160000" bIns="45720" rtlCol="0" anchor="ctr">
            <a:normAutofit/>
          </a:bodyPr>
          <a:lstStyle>
            <a:lvl1pPr>
              <a:defRPr sz="3200"/>
            </a:lvl1pPr>
          </a:lstStyle>
          <a:p>
            <a:endParaRPr lang="fr-FR" dirty="0"/>
          </a:p>
        </p:txBody>
      </p:sp>
      <p:sp>
        <p:nvSpPr>
          <p:cNvPr id="20" name="Espace réservé du texte 19"/>
          <p:cNvSpPr>
            <a:spLocks noGrp="1"/>
          </p:cNvSpPr>
          <p:nvPr>
            <p:ph type="body" sz="quarter" idx="12"/>
          </p:nvPr>
        </p:nvSpPr>
        <p:spPr>
          <a:xfrm>
            <a:off x="1563771" y="5458620"/>
            <a:ext cx="9064458" cy="1399380"/>
          </a:xfrm>
          <a:prstGeom prst="rect">
            <a:avLst/>
          </a:prstGeom>
          <a:solidFill>
            <a:srgbClr val="FFFFFF"/>
          </a:solidFill>
        </p:spPr>
        <p:txBody>
          <a:bodyPr lIns="180000" rIns="180000" anchor="ctr"/>
          <a:lstStyle>
            <a:lvl1pPr>
              <a:defRPr lang="fr-FR" dirty="0"/>
            </a:lvl1pPr>
          </a:lstStyle>
          <a:p>
            <a:pPr lvl="0"/>
            <a:endParaRPr lang="fr-FR" dirty="0"/>
          </a:p>
        </p:txBody>
      </p:sp>
      <p:sp>
        <p:nvSpPr>
          <p:cNvPr id="17" name="Espace réservé pour une image  16"/>
          <p:cNvSpPr>
            <a:spLocks noGrp="1"/>
          </p:cNvSpPr>
          <p:nvPr>
            <p:ph type="pic" sz="quarter" idx="11"/>
          </p:nvPr>
        </p:nvSpPr>
        <p:spPr>
          <a:xfrm>
            <a:off x="10129510" y="4332692"/>
            <a:ext cx="1511628" cy="15116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>
              <a:defRPr>
                <a:noFill/>
              </a:defRPr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129312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11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5458620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9" name="Espace réservé du titre 1"/>
          <p:cNvSpPr>
            <a:spLocks noGrp="1"/>
          </p:cNvSpPr>
          <p:nvPr>
            <p:ph type="title"/>
          </p:nvPr>
        </p:nvSpPr>
        <p:spPr>
          <a:xfrm>
            <a:off x="0" y="4718391"/>
            <a:ext cx="12192000" cy="740229"/>
          </a:xfrm>
          <a:prstGeom prst="rect">
            <a:avLst/>
          </a:prstGeom>
          <a:solidFill>
            <a:schemeClr val="accent4"/>
          </a:solidFill>
        </p:spPr>
        <p:txBody>
          <a:bodyPr vert="horz" lIns="2160000" tIns="45720" rIns="2160000" bIns="45720" rtlCol="0" anchor="ctr">
            <a:normAutofit/>
          </a:bodyPr>
          <a:lstStyle>
            <a:lvl1pPr>
              <a:defRPr sz="3200"/>
            </a:lvl1pPr>
          </a:lstStyle>
          <a:p>
            <a:endParaRPr lang="fr-FR" dirty="0"/>
          </a:p>
        </p:txBody>
      </p:sp>
      <p:sp>
        <p:nvSpPr>
          <p:cNvPr id="20" name="Espace réservé du texte 19"/>
          <p:cNvSpPr>
            <a:spLocks noGrp="1"/>
          </p:cNvSpPr>
          <p:nvPr>
            <p:ph type="body" sz="quarter" idx="12"/>
          </p:nvPr>
        </p:nvSpPr>
        <p:spPr>
          <a:xfrm>
            <a:off x="1563771" y="5458620"/>
            <a:ext cx="9064458" cy="1399380"/>
          </a:xfrm>
          <a:prstGeom prst="rect">
            <a:avLst/>
          </a:prstGeom>
          <a:solidFill>
            <a:srgbClr val="FFFFFF"/>
          </a:solidFill>
        </p:spPr>
        <p:txBody>
          <a:bodyPr lIns="180000" rIns="180000" anchor="ctr"/>
          <a:lstStyle>
            <a:lvl1pPr>
              <a:defRPr lang="fr-FR" dirty="0"/>
            </a:lvl1pPr>
          </a:lstStyle>
          <a:p>
            <a:pPr lvl="0"/>
            <a:endParaRPr lang="fr-FR" dirty="0"/>
          </a:p>
        </p:txBody>
      </p:sp>
      <p:sp>
        <p:nvSpPr>
          <p:cNvPr id="17" name="Espace réservé pour une image  16"/>
          <p:cNvSpPr>
            <a:spLocks noGrp="1"/>
          </p:cNvSpPr>
          <p:nvPr>
            <p:ph type="pic" sz="quarter" idx="11"/>
          </p:nvPr>
        </p:nvSpPr>
        <p:spPr>
          <a:xfrm>
            <a:off x="10129510" y="4332692"/>
            <a:ext cx="1511628" cy="15116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>
              <a:defRPr>
                <a:noFill/>
              </a:defRPr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707188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11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5458620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9" name="Espace réservé du titre 1"/>
          <p:cNvSpPr>
            <a:spLocks noGrp="1"/>
          </p:cNvSpPr>
          <p:nvPr>
            <p:ph type="title"/>
          </p:nvPr>
        </p:nvSpPr>
        <p:spPr>
          <a:xfrm>
            <a:off x="0" y="4718391"/>
            <a:ext cx="12192000" cy="740229"/>
          </a:xfrm>
          <a:prstGeom prst="rect">
            <a:avLst/>
          </a:prstGeom>
          <a:solidFill>
            <a:schemeClr val="accent5"/>
          </a:solidFill>
        </p:spPr>
        <p:txBody>
          <a:bodyPr vert="horz" lIns="2160000" tIns="45720" rIns="2160000" bIns="45720" rtlCol="0" anchor="ctr">
            <a:normAutofit/>
          </a:bodyPr>
          <a:lstStyle>
            <a:lvl1pPr>
              <a:defRPr sz="3200"/>
            </a:lvl1pPr>
          </a:lstStyle>
          <a:p>
            <a:endParaRPr lang="fr-FR" dirty="0"/>
          </a:p>
        </p:txBody>
      </p:sp>
      <p:sp>
        <p:nvSpPr>
          <p:cNvPr id="20" name="Espace réservé du texte 19"/>
          <p:cNvSpPr>
            <a:spLocks noGrp="1"/>
          </p:cNvSpPr>
          <p:nvPr>
            <p:ph type="body" sz="quarter" idx="12"/>
          </p:nvPr>
        </p:nvSpPr>
        <p:spPr>
          <a:xfrm>
            <a:off x="1563771" y="5458620"/>
            <a:ext cx="9064458" cy="1399380"/>
          </a:xfrm>
          <a:prstGeom prst="rect">
            <a:avLst/>
          </a:prstGeom>
          <a:solidFill>
            <a:srgbClr val="FFFFFF"/>
          </a:solidFill>
        </p:spPr>
        <p:txBody>
          <a:bodyPr lIns="180000" rIns="180000" anchor="ctr"/>
          <a:lstStyle>
            <a:lvl1pPr>
              <a:defRPr lang="fr-FR" dirty="0"/>
            </a:lvl1pPr>
          </a:lstStyle>
          <a:p>
            <a:pPr lvl="0"/>
            <a:endParaRPr lang="fr-FR" dirty="0"/>
          </a:p>
        </p:txBody>
      </p:sp>
      <p:sp>
        <p:nvSpPr>
          <p:cNvPr id="17" name="Espace réservé pour une image  16"/>
          <p:cNvSpPr>
            <a:spLocks noGrp="1"/>
          </p:cNvSpPr>
          <p:nvPr>
            <p:ph type="pic" sz="quarter" idx="11"/>
          </p:nvPr>
        </p:nvSpPr>
        <p:spPr>
          <a:xfrm>
            <a:off x="10129510" y="4332692"/>
            <a:ext cx="1511628" cy="15116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>
              <a:defRPr>
                <a:noFill/>
              </a:defRPr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402722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298731" cy="6858000"/>
          </a:xfrm>
        </p:spPr>
        <p:txBody>
          <a:bodyPr/>
          <a:lstStyle/>
          <a:p>
            <a:endParaRPr lang="fr-FR" dirty="0"/>
          </a:p>
        </p:txBody>
      </p:sp>
      <p:grpSp>
        <p:nvGrpSpPr>
          <p:cNvPr id="18" name="Group 8"/>
          <p:cNvGrpSpPr/>
          <p:nvPr userDrawn="1"/>
        </p:nvGrpSpPr>
        <p:grpSpPr>
          <a:xfrm rot="5400000">
            <a:off x="936558" y="3362173"/>
            <a:ext cx="6858007" cy="133661"/>
            <a:chOff x="-14514" y="6444343"/>
            <a:chExt cx="2185249" cy="413657"/>
          </a:xfrm>
        </p:grpSpPr>
        <p:sp>
          <p:nvSpPr>
            <p:cNvPr id="20" name="Rectangle 19"/>
            <p:cNvSpPr/>
            <p:nvPr/>
          </p:nvSpPr>
          <p:spPr>
            <a:xfrm>
              <a:off x="-14514" y="6444343"/>
              <a:ext cx="437050" cy="4136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22536" y="6444343"/>
              <a:ext cx="437050" cy="41365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859585" y="6444343"/>
              <a:ext cx="437050" cy="41365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296635" y="6444343"/>
              <a:ext cx="437050" cy="4136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733685" y="6444343"/>
              <a:ext cx="437050" cy="41365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8" name="Espace réservé du contenu 5"/>
          <p:cNvSpPr>
            <a:spLocks noGrp="1"/>
          </p:cNvSpPr>
          <p:nvPr>
            <p:ph sz="quarter" idx="12"/>
          </p:nvPr>
        </p:nvSpPr>
        <p:spPr>
          <a:xfrm>
            <a:off x="5337088" y="3064596"/>
            <a:ext cx="5950216" cy="1371218"/>
          </a:xfrm>
        </p:spPr>
        <p:txBody>
          <a:bodyPr anchor="t">
            <a:normAutofit/>
          </a:bodyPr>
          <a:lstStyle>
            <a:lvl1pPr marL="0" indent="0" algn="ctr">
              <a:lnSpc>
                <a:spcPct val="120000"/>
              </a:lnSpc>
              <a:buFont typeface="Arial" panose="020B0604020202020204" pitchFamily="34" charset="0"/>
              <a:buNone/>
              <a:defRPr sz="2400" i="1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57200" indent="0" algn="ctr">
              <a:lnSpc>
                <a:spcPct val="120000"/>
              </a:lnSpc>
              <a:buFont typeface="Wingdings" panose="05000000000000000000" pitchFamily="2" charset="2"/>
              <a:buNone/>
              <a:defRPr sz="2000" i="1"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marL="914400" indent="0" algn="ctr">
              <a:lnSpc>
                <a:spcPct val="120000"/>
              </a:lnSpc>
              <a:buFont typeface="Wingdings" panose="05000000000000000000" pitchFamily="2" charset="2"/>
              <a:buNone/>
              <a:defRPr sz="1800" i="1">
                <a:latin typeface="Segoe UI Semilight" panose="020B0402040204020203" pitchFamily="34" charset="0"/>
                <a:cs typeface="Segoe UI Semilight" panose="020B0402040204020203" pitchFamily="34" charset="0"/>
              </a:defRPr>
            </a:lvl3pPr>
            <a:lvl4pPr marL="1371600" indent="0" algn="ctr">
              <a:lnSpc>
                <a:spcPct val="120000"/>
              </a:lnSpc>
              <a:buFont typeface="Wingdings" panose="05000000000000000000" pitchFamily="2" charset="2"/>
              <a:buNone/>
              <a:defRPr sz="1600" i="1">
                <a:latin typeface="Segoe UI Semilight" panose="020B0402040204020203" pitchFamily="34" charset="0"/>
                <a:cs typeface="Segoe UI Semilight" panose="020B0402040204020203" pitchFamily="34" charset="0"/>
              </a:defRPr>
            </a:lvl4pPr>
            <a:lvl5pPr marL="1828800" indent="0" algn="ctr">
              <a:lnSpc>
                <a:spcPct val="120000"/>
              </a:lnSpc>
              <a:buFont typeface="Wingdings" panose="05000000000000000000" pitchFamily="2" charset="2"/>
              <a:buNone/>
              <a:defRPr sz="1600" i="1">
                <a:latin typeface="Segoe UI Semilight" panose="020B0402040204020203" pitchFamily="34" charset="0"/>
                <a:cs typeface="Segoe UI Semilight" panose="020B0402040204020203" pitchFamily="34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9" name="Titre 4"/>
          <p:cNvSpPr>
            <a:spLocks noGrp="1"/>
          </p:cNvSpPr>
          <p:nvPr>
            <p:ph type="title"/>
          </p:nvPr>
        </p:nvSpPr>
        <p:spPr>
          <a:xfrm>
            <a:off x="4432392" y="2162306"/>
            <a:ext cx="7759608" cy="650874"/>
          </a:xfrm>
          <a:noFill/>
        </p:spPr>
        <p:txBody>
          <a:bodyPr lIns="90000">
            <a:normAutofit/>
          </a:bodyPr>
          <a:lstStyle>
            <a:lvl1pPr algn="ctr">
              <a:defRPr sz="2800" cap="all" baseline="0">
                <a:solidFill>
                  <a:schemeClr val="accent5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0" name="Espace réservé pour une image  13"/>
          <p:cNvSpPr>
            <a:spLocks noGrp="1"/>
          </p:cNvSpPr>
          <p:nvPr>
            <p:ph type="pic" sz="quarter" idx="14"/>
          </p:nvPr>
        </p:nvSpPr>
        <p:spPr>
          <a:xfrm>
            <a:off x="7772907" y="832313"/>
            <a:ext cx="1078578" cy="107857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31" name="Espace réservé pour une image  2"/>
          <p:cNvSpPr>
            <a:spLocks noGrp="1"/>
          </p:cNvSpPr>
          <p:nvPr>
            <p:ph type="pic" sz="quarter" idx="15"/>
          </p:nvPr>
        </p:nvSpPr>
        <p:spPr>
          <a:xfrm>
            <a:off x="6805299" y="4767139"/>
            <a:ext cx="641436" cy="641436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32" name="Espace réservé pour une image  18"/>
          <p:cNvSpPr>
            <a:spLocks noGrp="1"/>
          </p:cNvSpPr>
          <p:nvPr>
            <p:ph type="pic" sz="quarter" idx="16"/>
          </p:nvPr>
        </p:nvSpPr>
        <p:spPr>
          <a:xfrm>
            <a:off x="7993169" y="4760878"/>
            <a:ext cx="641436" cy="64143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33" name="Espace réservé pour une image  20"/>
          <p:cNvSpPr>
            <a:spLocks noGrp="1"/>
          </p:cNvSpPr>
          <p:nvPr>
            <p:ph type="pic" sz="quarter" idx="17"/>
          </p:nvPr>
        </p:nvSpPr>
        <p:spPr>
          <a:xfrm>
            <a:off x="9181039" y="4760878"/>
            <a:ext cx="641436" cy="64143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34" name="Espace réservé pour une image  20"/>
          <p:cNvSpPr>
            <a:spLocks noGrp="1"/>
          </p:cNvSpPr>
          <p:nvPr>
            <p:ph type="pic" sz="quarter" idx="18"/>
          </p:nvPr>
        </p:nvSpPr>
        <p:spPr>
          <a:xfrm>
            <a:off x="10368909" y="4760878"/>
            <a:ext cx="641436" cy="64143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35" name="Espace réservé pour une image  20"/>
          <p:cNvSpPr>
            <a:spLocks noGrp="1"/>
          </p:cNvSpPr>
          <p:nvPr>
            <p:ph type="pic" sz="quarter" idx="19"/>
          </p:nvPr>
        </p:nvSpPr>
        <p:spPr>
          <a:xfrm>
            <a:off x="5617429" y="4767143"/>
            <a:ext cx="641436" cy="64143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pic>
        <p:nvPicPr>
          <p:cNvPr id="36" name="Espace réservé pour une image 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617" y="5486410"/>
            <a:ext cx="1235158" cy="1371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3668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0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962338" cy="6858000"/>
          </a:xfrm>
        </p:spPr>
        <p:txBody>
          <a:bodyPr/>
          <a:lstStyle/>
          <a:p>
            <a:endParaRPr lang="fr-FR" dirty="0"/>
          </a:p>
        </p:txBody>
      </p:sp>
      <p:grpSp>
        <p:nvGrpSpPr>
          <p:cNvPr id="7" name="Group 8"/>
          <p:cNvGrpSpPr/>
          <p:nvPr userDrawn="1"/>
        </p:nvGrpSpPr>
        <p:grpSpPr>
          <a:xfrm rot="5400000">
            <a:off x="2600166" y="3362173"/>
            <a:ext cx="6858007" cy="133661"/>
            <a:chOff x="-14514" y="6444343"/>
            <a:chExt cx="2185249" cy="413657"/>
          </a:xfrm>
        </p:grpSpPr>
        <p:sp>
          <p:nvSpPr>
            <p:cNvPr id="9" name="Rectangle 8"/>
            <p:cNvSpPr/>
            <p:nvPr/>
          </p:nvSpPr>
          <p:spPr>
            <a:xfrm>
              <a:off x="-14514" y="6444343"/>
              <a:ext cx="437050" cy="4136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22536" y="6444343"/>
              <a:ext cx="437050" cy="41365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59585" y="6444343"/>
              <a:ext cx="437050" cy="41365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296635" y="6444343"/>
              <a:ext cx="437050" cy="4136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733685" y="6444343"/>
              <a:ext cx="437050" cy="41365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8" name="Espace réservé du contenu 5"/>
          <p:cNvSpPr>
            <a:spLocks noGrp="1"/>
          </p:cNvSpPr>
          <p:nvPr>
            <p:ph sz="quarter" idx="12"/>
          </p:nvPr>
        </p:nvSpPr>
        <p:spPr>
          <a:xfrm>
            <a:off x="6692630" y="2924634"/>
            <a:ext cx="4902740" cy="1744643"/>
          </a:xfrm>
        </p:spPr>
        <p:txBody>
          <a:bodyPr anchor="t">
            <a:normAutofit/>
          </a:bodyPr>
          <a:lstStyle>
            <a:lvl1pPr marL="0" indent="0" algn="ctr">
              <a:lnSpc>
                <a:spcPct val="120000"/>
              </a:lnSpc>
              <a:buFont typeface="Arial" panose="020B0604020202020204" pitchFamily="34" charset="0"/>
              <a:buNone/>
              <a:defRPr sz="2000" i="1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57200" indent="0" algn="ctr">
              <a:lnSpc>
                <a:spcPct val="120000"/>
              </a:lnSpc>
              <a:buFont typeface="Wingdings" panose="05000000000000000000" pitchFamily="2" charset="2"/>
              <a:buNone/>
              <a:defRPr sz="1800" i="1"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marL="914400" indent="0" algn="ctr">
              <a:lnSpc>
                <a:spcPct val="120000"/>
              </a:lnSpc>
              <a:buFont typeface="Wingdings" panose="05000000000000000000" pitchFamily="2" charset="2"/>
              <a:buNone/>
              <a:defRPr sz="1600" i="1">
                <a:latin typeface="Segoe UI Semilight" panose="020B0402040204020203" pitchFamily="34" charset="0"/>
                <a:cs typeface="Segoe UI Semilight" panose="020B0402040204020203" pitchFamily="34" charset="0"/>
              </a:defRPr>
            </a:lvl3pPr>
            <a:lvl4pPr marL="1371600" indent="0" algn="ctr">
              <a:lnSpc>
                <a:spcPct val="120000"/>
              </a:lnSpc>
              <a:buFont typeface="Wingdings" panose="05000000000000000000" pitchFamily="2" charset="2"/>
              <a:buNone/>
              <a:defRPr sz="1400" i="1">
                <a:latin typeface="Segoe UI Semilight" panose="020B0402040204020203" pitchFamily="34" charset="0"/>
                <a:cs typeface="Segoe UI Semilight" panose="020B0402040204020203" pitchFamily="34" charset="0"/>
              </a:defRPr>
            </a:lvl4pPr>
            <a:lvl5pPr marL="1828800" indent="0" algn="ctr">
              <a:lnSpc>
                <a:spcPct val="120000"/>
              </a:lnSpc>
              <a:buFont typeface="Wingdings" panose="05000000000000000000" pitchFamily="2" charset="2"/>
              <a:buNone/>
              <a:defRPr sz="1400" i="1">
                <a:latin typeface="Segoe UI Semilight" panose="020B0402040204020203" pitchFamily="34" charset="0"/>
                <a:cs typeface="Segoe UI Semilight" panose="020B0402040204020203" pitchFamily="34" charset="0"/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9" name="Titre 4"/>
          <p:cNvSpPr>
            <a:spLocks noGrp="1"/>
          </p:cNvSpPr>
          <p:nvPr>
            <p:ph type="title"/>
          </p:nvPr>
        </p:nvSpPr>
        <p:spPr>
          <a:xfrm>
            <a:off x="6096000" y="2150693"/>
            <a:ext cx="6096000" cy="650874"/>
          </a:xfrm>
          <a:noFill/>
        </p:spPr>
        <p:txBody>
          <a:bodyPr lIns="90000">
            <a:normAutofit/>
          </a:bodyPr>
          <a:lstStyle>
            <a:lvl1pPr algn="ctr">
              <a:defRPr sz="2400" cap="all" baseline="0">
                <a:solidFill>
                  <a:schemeClr val="accent5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0" name="Espace réservé pour une image  13"/>
          <p:cNvSpPr>
            <a:spLocks noGrp="1"/>
          </p:cNvSpPr>
          <p:nvPr>
            <p:ph type="pic" sz="quarter" idx="14"/>
          </p:nvPr>
        </p:nvSpPr>
        <p:spPr>
          <a:xfrm>
            <a:off x="8597668" y="832313"/>
            <a:ext cx="1078578" cy="107857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21" name="Espace réservé pour une image  2"/>
          <p:cNvSpPr>
            <a:spLocks noGrp="1"/>
          </p:cNvSpPr>
          <p:nvPr>
            <p:ph type="pic" sz="quarter" idx="15"/>
          </p:nvPr>
        </p:nvSpPr>
        <p:spPr>
          <a:xfrm>
            <a:off x="7902648" y="4792344"/>
            <a:ext cx="572972" cy="572972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22" name="Espace réservé pour une image  18"/>
          <p:cNvSpPr>
            <a:spLocks noGrp="1"/>
          </p:cNvSpPr>
          <p:nvPr>
            <p:ph type="pic" sz="quarter" idx="16"/>
          </p:nvPr>
        </p:nvSpPr>
        <p:spPr>
          <a:xfrm>
            <a:off x="8854856" y="4792344"/>
            <a:ext cx="572972" cy="57297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23" name="Espace réservé pour une image  20"/>
          <p:cNvSpPr>
            <a:spLocks noGrp="1"/>
          </p:cNvSpPr>
          <p:nvPr>
            <p:ph type="pic" sz="quarter" idx="17"/>
          </p:nvPr>
        </p:nvSpPr>
        <p:spPr>
          <a:xfrm>
            <a:off x="9807064" y="4798605"/>
            <a:ext cx="572972" cy="57297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24" name="Espace réservé pour une image  20"/>
          <p:cNvSpPr>
            <a:spLocks noGrp="1"/>
          </p:cNvSpPr>
          <p:nvPr>
            <p:ph type="pic" sz="quarter" idx="18"/>
          </p:nvPr>
        </p:nvSpPr>
        <p:spPr>
          <a:xfrm>
            <a:off x="10759272" y="4792344"/>
            <a:ext cx="572972" cy="57297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25" name="Espace réservé pour une image  20"/>
          <p:cNvSpPr>
            <a:spLocks noGrp="1"/>
          </p:cNvSpPr>
          <p:nvPr>
            <p:ph type="pic" sz="quarter" idx="19"/>
          </p:nvPr>
        </p:nvSpPr>
        <p:spPr>
          <a:xfrm>
            <a:off x="6950440" y="4792348"/>
            <a:ext cx="572972" cy="57297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pic>
        <p:nvPicPr>
          <p:cNvPr id="17" name="Espace réservé pour une image 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421" y="5486410"/>
            <a:ext cx="1235158" cy="1371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454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/>
          <p:cNvSpPr>
            <a:spLocks noGrp="1"/>
          </p:cNvSpPr>
          <p:nvPr>
            <p:ph type="pic" sz="quarter" idx="11"/>
          </p:nvPr>
        </p:nvSpPr>
        <p:spPr>
          <a:xfrm>
            <a:off x="-1" y="0"/>
            <a:ext cx="3818811" cy="6858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fr-FR" dirty="0"/>
              <a:t>Cliquez sur l'icône pour ajouter une image</a:t>
            </a:r>
          </a:p>
        </p:txBody>
      </p:sp>
      <p:pic>
        <p:nvPicPr>
          <p:cNvPr id="48" name="Graphique 4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7551" y="2635098"/>
            <a:ext cx="2237249" cy="2484372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3885640" y="5221951"/>
            <a:ext cx="8239528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fr-FR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L’École des INGÉNIEURS Scientifiques</a:t>
            </a:r>
          </a:p>
        </p:txBody>
      </p:sp>
      <p:grpSp>
        <p:nvGrpSpPr>
          <p:cNvPr id="22" name="Groupe 21"/>
          <p:cNvGrpSpPr/>
          <p:nvPr userDrawn="1"/>
        </p:nvGrpSpPr>
        <p:grpSpPr>
          <a:xfrm>
            <a:off x="5474825" y="5864118"/>
            <a:ext cx="5167525" cy="544076"/>
            <a:chOff x="3149600" y="5161610"/>
            <a:chExt cx="5892799" cy="620438"/>
          </a:xfrm>
        </p:grpSpPr>
        <p:grpSp>
          <p:nvGrpSpPr>
            <p:cNvPr id="19" name="Groupe 18"/>
            <p:cNvGrpSpPr/>
            <p:nvPr userDrawn="1"/>
          </p:nvGrpSpPr>
          <p:grpSpPr>
            <a:xfrm>
              <a:off x="6664507" y="5161610"/>
              <a:ext cx="620438" cy="620438"/>
              <a:chOff x="6664507" y="5161610"/>
              <a:chExt cx="620438" cy="620438"/>
            </a:xfrm>
          </p:grpSpPr>
          <p:sp>
            <p:nvSpPr>
              <p:cNvPr id="38" name="Ellipse 37"/>
              <p:cNvSpPr/>
              <p:nvPr userDrawn="1"/>
            </p:nvSpPr>
            <p:spPr>
              <a:xfrm>
                <a:off x="6713670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25" name="Graphique 24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64507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16" name="Groupe 15"/>
            <p:cNvGrpSpPr/>
            <p:nvPr userDrawn="1"/>
          </p:nvGrpSpPr>
          <p:grpSpPr>
            <a:xfrm>
              <a:off x="4028327" y="5161610"/>
              <a:ext cx="620438" cy="620438"/>
              <a:chOff x="4028327" y="5161610"/>
              <a:chExt cx="620438" cy="620438"/>
            </a:xfrm>
          </p:grpSpPr>
          <p:sp>
            <p:nvSpPr>
              <p:cNvPr id="35" name="Ellipse 34"/>
              <p:cNvSpPr/>
              <p:nvPr userDrawn="1"/>
            </p:nvSpPr>
            <p:spPr>
              <a:xfrm>
                <a:off x="4079194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26" name="Graphique 25"/>
              <p:cNvPicPr>
                <a:picLocks noChangeAspect="1"/>
              </p:cNvPicPr>
              <p:nvPr userDrawn="1"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28327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18" name="Groupe 17"/>
            <p:cNvGrpSpPr/>
            <p:nvPr userDrawn="1"/>
          </p:nvGrpSpPr>
          <p:grpSpPr>
            <a:xfrm>
              <a:off x="5785781" y="5161610"/>
              <a:ext cx="620438" cy="620438"/>
              <a:chOff x="5785781" y="5161610"/>
              <a:chExt cx="620438" cy="620438"/>
            </a:xfrm>
          </p:grpSpPr>
          <p:sp>
            <p:nvSpPr>
              <p:cNvPr id="36" name="Ellipse 35"/>
              <p:cNvSpPr/>
              <p:nvPr userDrawn="1"/>
            </p:nvSpPr>
            <p:spPr>
              <a:xfrm>
                <a:off x="5835512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27" name="Graphique 26"/>
              <p:cNvPicPr>
                <a:picLocks noChangeAspect="1"/>
              </p:cNvPicPr>
              <p:nvPr userDrawn="1"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85781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14" name="Groupe 13"/>
            <p:cNvGrpSpPr/>
            <p:nvPr userDrawn="1"/>
          </p:nvGrpSpPr>
          <p:grpSpPr>
            <a:xfrm>
              <a:off x="3149600" y="5161610"/>
              <a:ext cx="620438" cy="620438"/>
              <a:chOff x="3149600" y="5161610"/>
              <a:chExt cx="620438" cy="620438"/>
            </a:xfrm>
          </p:grpSpPr>
          <p:sp>
            <p:nvSpPr>
              <p:cNvPr id="34" name="Ellipse 33"/>
              <p:cNvSpPr/>
              <p:nvPr userDrawn="1"/>
            </p:nvSpPr>
            <p:spPr>
              <a:xfrm>
                <a:off x="3201036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28" name="Graphique 27"/>
              <p:cNvPicPr>
                <a:picLocks noChangeAspect="1"/>
              </p:cNvPicPr>
              <p:nvPr userDrawn="1"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49600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21" name="Groupe 20"/>
            <p:cNvGrpSpPr/>
            <p:nvPr userDrawn="1"/>
          </p:nvGrpSpPr>
          <p:grpSpPr>
            <a:xfrm>
              <a:off x="8421961" y="5161610"/>
              <a:ext cx="620438" cy="620438"/>
              <a:chOff x="8421961" y="5161610"/>
              <a:chExt cx="620438" cy="620438"/>
            </a:xfrm>
          </p:grpSpPr>
          <p:sp>
            <p:nvSpPr>
              <p:cNvPr id="37" name="Ellipse 36"/>
              <p:cNvSpPr/>
              <p:nvPr userDrawn="1"/>
            </p:nvSpPr>
            <p:spPr>
              <a:xfrm>
                <a:off x="8469988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29" name="Graphique 28"/>
              <p:cNvPicPr>
                <a:picLocks noChangeAspect="1"/>
              </p:cNvPicPr>
              <p:nvPr userDrawn="1"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21961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17" name="Groupe 16"/>
            <p:cNvGrpSpPr/>
            <p:nvPr userDrawn="1"/>
          </p:nvGrpSpPr>
          <p:grpSpPr>
            <a:xfrm>
              <a:off x="4907054" y="5161610"/>
              <a:ext cx="620438" cy="620438"/>
              <a:chOff x="4907054" y="5161610"/>
              <a:chExt cx="620438" cy="620438"/>
            </a:xfrm>
          </p:grpSpPr>
          <p:sp>
            <p:nvSpPr>
              <p:cNvPr id="33" name="Ellipse 32"/>
              <p:cNvSpPr/>
              <p:nvPr userDrawn="1"/>
            </p:nvSpPr>
            <p:spPr>
              <a:xfrm>
                <a:off x="4957353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30" name="Graphique 29"/>
              <p:cNvPicPr>
                <a:picLocks noChangeAspect="1"/>
              </p:cNvPicPr>
              <p:nvPr userDrawn="1"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7054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20" name="Groupe 19"/>
            <p:cNvGrpSpPr/>
            <p:nvPr userDrawn="1"/>
          </p:nvGrpSpPr>
          <p:grpSpPr>
            <a:xfrm>
              <a:off x="7543233" y="5161610"/>
              <a:ext cx="620438" cy="620438"/>
              <a:chOff x="7543233" y="5161610"/>
              <a:chExt cx="620438" cy="620438"/>
            </a:xfrm>
          </p:grpSpPr>
          <p:sp>
            <p:nvSpPr>
              <p:cNvPr id="39" name="Ellipse 38"/>
              <p:cNvSpPr/>
              <p:nvPr userDrawn="1"/>
            </p:nvSpPr>
            <p:spPr>
              <a:xfrm>
                <a:off x="7591828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31" name="Graphique 30"/>
              <p:cNvPicPr>
                <a:picLocks noChangeAspect="1"/>
              </p:cNvPicPr>
              <p:nvPr userDrawn="1"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43233" y="5161610"/>
                <a:ext cx="620438" cy="620438"/>
              </a:xfrm>
              <a:prstGeom prst="rect">
                <a:avLst/>
              </a:prstGeom>
              <a:effectLst/>
            </p:spPr>
          </p:pic>
        </p:grpSp>
      </p:grpSp>
      <p:grpSp>
        <p:nvGrpSpPr>
          <p:cNvPr id="41" name="Group 8"/>
          <p:cNvGrpSpPr/>
          <p:nvPr userDrawn="1"/>
        </p:nvGrpSpPr>
        <p:grpSpPr>
          <a:xfrm rot="5400000">
            <a:off x="456636" y="3362166"/>
            <a:ext cx="6858007" cy="133661"/>
            <a:chOff x="-14514" y="6444343"/>
            <a:chExt cx="2185249" cy="413657"/>
          </a:xfrm>
        </p:grpSpPr>
        <p:sp>
          <p:nvSpPr>
            <p:cNvPr id="42" name="Rectangle 41"/>
            <p:cNvSpPr/>
            <p:nvPr/>
          </p:nvSpPr>
          <p:spPr>
            <a:xfrm>
              <a:off x="-14514" y="6444343"/>
              <a:ext cx="437050" cy="4136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422536" y="6444343"/>
              <a:ext cx="437050" cy="41365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859585" y="6444343"/>
              <a:ext cx="437050" cy="41365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296635" y="6444343"/>
              <a:ext cx="437050" cy="4136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1733685" y="6444343"/>
              <a:ext cx="437050" cy="41365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0" name="Espace réservé du texte 39"/>
          <p:cNvSpPr>
            <a:spLocks noGrp="1"/>
          </p:cNvSpPr>
          <p:nvPr>
            <p:ph type="body" sz="quarter" idx="10"/>
          </p:nvPr>
        </p:nvSpPr>
        <p:spPr>
          <a:xfrm>
            <a:off x="4669277" y="1945532"/>
            <a:ext cx="6792270" cy="689567"/>
          </a:xfrm>
        </p:spPr>
        <p:txBody>
          <a:bodyPr>
            <a:normAutofit/>
          </a:bodyPr>
          <a:lstStyle>
            <a:lvl1pPr algn="ctr">
              <a:defRPr sz="1400" i="1">
                <a:solidFill>
                  <a:schemeClr val="accent5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4286453" y="321013"/>
            <a:ext cx="7571564" cy="1608318"/>
          </a:xfrm>
        </p:spPr>
        <p:txBody>
          <a:bodyPr anchor="b"/>
          <a:lstStyle>
            <a:lvl1pPr algn="ctr">
              <a:defRPr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99144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>
          <a:xfrm>
            <a:off x="515938" y="1773238"/>
            <a:ext cx="11160125" cy="4392612"/>
          </a:xfrm>
        </p:spPr>
        <p:txBody>
          <a:bodyPr/>
          <a:lstStyle>
            <a:lvl1pPr marL="342900" indent="-342900">
              <a:buFont typeface="Wingdings" panose="05000000000000000000" pitchFamily="2" charset="2"/>
              <a:buChar char="§"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3" name="Titre 12"/>
          <p:cNvSpPr>
            <a:spLocks noGrp="1"/>
          </p:cNvSpPr>
          <p:nvPr>
            <p:ph type="title"/>
          </p:nvPr>
        </p:nvSpPr>
        <p:spPr>
          <a:xfrm>
            <a:off x="0" y="542141"/>
            <a:ext cx="10705326" cy="68194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fr-FR" dirty="0"/>
              <a:t>2017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dirty="0"/>
              <a:t>Modèle de présentation ENSICAEN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9610820-B9E7-4D8D-8484-1E5113425BB6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70922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>
          <a:xfrm>
            <a:off x="515937" y="1773238"/>
            <a:ext cx="5400675" cy="4392613"/>
          </a:xfr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4"/>
          </p:nvPr>
        </p:nvSpPr>
        <p:spPr>
          <a:xfrm>
            <a:off x="6275388" y="1773238"/>
            <a:ext cx="5400675" cy="4392612"/>
          </a:xfr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fr-FR" dirty="0"/>
              <a:t>2017</a:t>
            </a:r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dirty="0"/>
              <a:t>Modèle de présentation ENSICAEN</a:t>
            </a:r>
          </a:p>
        </p:txBody>
      </p:sp>
      <p:sp>
        <p:nvSpPr>
          <p:cNvPr id="13" name="Espace réservé du numéro de diapositive 1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9610820-B9E7-4D8D-8484-1E5113425BB6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5247401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3727">
          <p15:clr>
            <a:srgbClr val="FBAE40"/>
          </p15:clr>
        </p15:guide>
        <p15:guide id="3" pos="3953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2017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Modèle de présentation ENSICAEN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0820-B9E7-4D8D-8484-1E5113425BB6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>
          <a:xfrm>
            <a:off x="515937" y="1773238"/>
            <a:ext cx="3419475" cy="439261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4"/>
          </p:nvPr>
        </p:nvSpPr>
        <p:spPr>
          <a:xfrm>
            <a:off x="4386263" y="1773238"/>
            <a:ext cx="3419475" cy="439261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15"/>
          </p:nvPr>
        </p:nvSpPr>
        <p:spPr>
          <a:xfrm>
            <a:off x="8256588" y="1773238"/>
            <a:ext cx="3419475" cy="439261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2665677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57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2017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Modèle de présentation ENSICAEN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0820-B9E7-4D8D-8484-1E5113425BB6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>
          <a:xfrm>
            <a:off x="515937" y="1773238"/>
            <a:ext cx="3780000" cy="439261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4"/>
          </p:nvPr>
        </p:nvSpPr>
        <p:spPr>
          <a:xfrm>
            <a:off x="4837113" y="1773238"/>
            <a:ext cx="6838950" cy="439261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2267222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1572">
          <p15:clr>
            <a:srgbClr val="FBAE40"/>
          </p15:clr>
        </p15:guide>
        <p15:guide id="3" pos="6108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2017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Modèle de présentation ENSICAEN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0820-B9E7-4D8D-8484-1E5113425BB6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>
          <a:xfrm>
            <a:off x="515938" y="1773238"/>
            <a:ext cx="6840000" cy="439261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4"/>
          </p:nvPr>
        </p:nvSpPr>
        <p:spPr>
          <a:xfrm>
            <a:off x="7896063" y="1773238"/>
            <a:ext cx="3780000" cy="439261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2299972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572">
          <p15:clr>
            <a:srgbClr val="FBAE40"/>
          </p15:clr>
        </p15:guide>
        <p15:guide id="2" pos="3840">
          <p15:clr>
            <a:srgbClr val="FBAE40"/>
          </p15:clr>
        </p15:guide>
        <p15:guide id="3" pos="6108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2017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Modèle de présentation ENSICAEN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0820-B9E7-4D8D-8484-1E5113425BB6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>
          <a:xfrm>
            <a:off x="515938" y="1773237"/>
            <a:ext cx="11160125" cy="2016125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4"/>
          </p:nvPr>
        </p:nvSpPr>
        <p:spPr>
          <a:xfrm>
            <a:off x="515938" y="4149725"/>
            <a:ext cx="11160125" cy="2016125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2803807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00">
          <p15:clr>
            <a:srgbClr val="FBAE40"/>
          </p15:clr>
        </p15:guide>
        <p15:guide id="2" orient="horz" pos="2387">
          <p15:clr>
            <a:srgbClr val="FBAE40"/>
          </p15:clr>
        </p15:guide>
        <p15:guide id="3" orient="horz" pos="2614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r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2017</a:t>
            </a:r>
          </a:p>
        </p:txBody>
      </p:sp>
      <p:sp>
        <p:nvSpPr>
          <p:cNvPr id="26" name="Espace réservé du pied de page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Modèle de présentation ENSICAEN</a:t>
            </a:r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0820-B9E7-4D8D-8484-1E5113425BB6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9" name="Espace réservé du contenu 28"/>
          <p:cNvSpPr>
            <a:spLocks noGrp="1"/>
          </p:cNvSpPr>
          <p:nvPr>
            <p:ph sz="quarter" idx="13"/>
          </p:nvPr>
        </p:nvSpPr>
        <p:spPr>
          <a:xfrm>
            <a:off x="3515360" y="1773238"/>
            <a:ext cx="8160704" cy="439261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8" name="Graphiqu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455755"/>
            <a:ext cx="3048000" cy="482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1591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/>
          <p:cNvSpPr>
            <a:spLocks noGrp="1"/>
          </p:cNvSpPr>
          <p:nvPr>
            <p:ph sz="quarter" idx="12"/>
          </p:nvPr>
        </p:nvSpPr>
        <p:spPr>
          <a:xfrm>
            <a:off x="6611937" y="1773239"/>
            <a:ext cx="5064126" cy="4392612"/>
          </a:xfr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8" name="Espace réservé pour une image 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961063" cy="6858000"/>
          </a:xfrm>
        </p:spPr>
        <p:txBody>
          <a:bodyPr/>
          <a:lstStyle/>
          <a:p>
            <a:endParaRPr lang="fr-FR" dirty="0"/>
          </a:p>
        </p:txBody>
      </p:sp>
      <p:grpSp>
        <p:nvGrpSpPr>
          <p:cNvPr id="7" name="Group 8"/>
          <p:cNvGrpSpPr/>
          <p:nvPr userDrawn="1"/>
        </p:nvGrpSpPr>
        <p:grpSpPr>
          <a:xfrm rot="5400000">
            <a:off x="2600166" y="3362173"/>
            <a:ext cx="6858007" cy="133661"/>
            <a:chOff x="-14514" y="6444343"/>
            <a:chExt cx="2185249" cy="413657"/>
          </a:xfrm>
        </p:grpSpPr>
        <p:sp>
          <p:nvSpPr>
            <p:cNvPr id="9" name="Rectangle 8"/>
            <p:cNvSpPr/>
            <p:nvPr/>
          </p:nvSpPr>
          <p:spPr>
            <a:xfrm>
              <a:off x="-14514" y="6444343"/>
              <a:ext cx="437050" cy="4136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22536" y="6444343"/>
              <a:ext cx="437050" cy="41365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59585" y="6444343"/>
              <a:ext cx="437050" cy="41365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296635" y="6444343"/>
              <a:ext cx="437050" cy="4136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733685" y="6444343"/>
              <a:ext cx="437050" cy="41365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fr-FR" dirty="0"/>
              <a:t>2017</a:t>
            </a:r>
          </a:p>
        </p:txBody>
      </p:sp>
      <p:sp>
        <p:nvSpPr>
          <p:cNvPr id="15" name="Espace réservé du pied de page 1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fr-FR" dirty="0"/>
              <a:t>Modèle de présentation ENSICAEN</a:t>
            </a:r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fld id="{B9610820-B9E7-4D8D-8484-1E5113425BB6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941488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/>
          <p:cNvSpPr>
            <a:spLocks noGrp="1"/>
          </p:cNvSpPr>
          <p:nvPr>
            <p:ph sz="quarter" idx="12"/>
          </p:nvPr>
        </p:nvSpPr>
        <p:spPr>
          <a:xfrm>
            <a:off x="4948329" y="1773239"/>
            <a:ext cx="6727734" cy="4392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8" name="Espace réservé pour une image 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298731" cy="6858000"/>
          </a:xfrm>
        </p:spPr>
        <p:txBody>
          <a:bodyPr/>
          <a:lstStyle/>
          <a:p>
            <a:endParaRPr lang="fr-FR" dirty="0"/>
          </a:p>
        </p:txBody>
      </p:sp>
      <p:grpSp>
        <p:nvGrpSpPr>
          <p:cNvPr id="7" name="Group 8"/>
          <p:cNvGrpSpPr/>
          <p:nvPr userDrawn="1"/>
        </p:nvGrpSpPr>
        <p:grpSpPr>
          <a:xfrm rot="5400000">
            <a:off x="936558" y="3362173"/>
            <a:ext cx="6858007" cy="133661"/>
            <a:chOff x="-14514" y="6444343"/>
            <a:chExt cx="2185249" cy="413657"/>
          </a:xfrm>
        </p:grpSpPr>
        <p:sp>
          <p:nvSpPr>
            <p:cNvPr id="9" name="Rectangle 8"/>
            <p:cNvSpPr/>
            <p:nvPr/>
          </p:nvSpPr>
          <p:spPr>
            <a:xfrm>
              <a:off x="-14514" y="6444343"/>
              <a:ext cx="437050" cy="4136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22536" y="6444343"/>
              <a:ext cx="437050" cy="41365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59585" y="6444343"/>
              <a:ext cx="437050" cy="41365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296635" y="6444343"/>
              <a:ext cx="437050" cy="4136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733685" y="6444343"/>
              <a:ext cx="437050" cy="41365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4432392" y="532152"/>
            <a:ext cx="6272934" cy="681945"/>
          </a:xfrm>
        </p:spPr>
        <p:txBody>
          <a:bodyPr/>
          <a:lstStyle>
            <a:lvl1pPr>
              <a:defRPr sz="24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14"/>
          </p:nvPr>
        </p:nvSpPr>
        <p:spPr>
          <a:xfrm>
            <a:off x="4764088" y="6481426"/>
            <a:ext cx="1020871" cy="365125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fr-FR" dirty="0"/>
              <a:t>2017</a:t>
            </a:r>
          </a:p>
        </p:txBody>
      </p:sp>
      <p:sp>
        <p:nvSpPr>
          <p:cNvPr id="15" name="Espace réservé du pied de page 14"/>
          <p:cNvSpPr>
            <a:spLocks noGrp="1"/>
          </p:cNvSpPr>
          <p:nvPr>
            <p:ph type="ftr" sz="quarter" idx="15"/>
          </p:nvPr>
        </p:nvSpPr>
        <p:spPr>
          <a:xfrm>
            <a:off x="5986732" y="6492876"/>
            <a:ext cx="4643114" cy="365125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fr-FR" dirty="0"/>
              <a:t>Modèle de présentation ENSICAEN</a:t>
            </a:r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fld id="{B9610820-B9E7-4D8D-8484-1E5113425BB6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497601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0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2017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Modèle de présentation ENSICAEN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3458-4D83-4785-9424-E6C251E3BEBE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37835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4514" y="6747329"/>
            <a:ext cx="12206514" cy="123371"/>
            <a:chOff x="-14514" y="6444343"/>
            <a:chExt cx="2185249" cy="413657"/>
          </a:xfrm>
        </p:grpSpPr>
        <p:sp>
          <p:nvSpPr>
            <p:cNvPr id="8" name="Rectangle 7"/>
            <p:cNvSpPr/>
            <p:nvPr/>
          </p:nvSpPr>
          <p:spPr>
            <a:xfrm>
              <a:off x="-14514" y="6444343"/>
              <a:ext cx="437050" cy="4136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22536" y="6444343"/>
              <a:ext cx="437050" cy="41365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859585" y="6444343"/>
              <a:ext cx="437050" cy="41365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296635" y="6444343"/>
              <a:ext cx="437050" cy="4136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733685" y="6444343"/>
              <a:ext cx="437050" cy="41365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38" name="Graphique 3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20" y="3218620"/>
            <a:ext cx="2798352" cy="3107454"/>
          </a:xfrm>
          <a:prstGeom prst="rect">
            <a:avLst/>
          </a:prstGeom>
        </p:spPr>
      </p:pic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7046774" y="805847"/>
            <a:ext cx="4309137" cy="647799"/>
          </a:xfrm>
        </p:spPr>
        <p:txBody>
          <a:bodyPr wrap="none" tIns="0" bIns="0" anchor="b">
            <a:noAutofit/>
          </a:bodyPr>
          <a:lstStyle>
            <a:lvl1pPr>
              <a:defRPr sz="4400">
                <a:solidFill>
                  <a:schemeClr val="accent5">
                    <a:lumMod val="50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4"/>
          </p:nvPr>
        </p:nvSpPr>
        <p:spPr>
          <a:xfrm>
            <a:off x="7046774" y="1465645"/>
            <a:ext cx="4309193" cy="785137"/>
          </a:xfrm>
        </p:spPr>
        <p:txBody>
          <a:bodyPr wrap="none" tIns="0" bIns="0" anchor="ctr">
            <a:noAutofit/>
          </a:bodyPr>
          <a:lstStyle>
            <a:lvl1pPr>
              <a:defRPr sz="6000" b="1">
                <a:solidFill>
                  <a:schemeClr val="accent5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5"/>
          </p:nvPr>
        </p:nvSpPr>
        <p:spPr>
          <a:xfrm>
            <a:off x="7046774" y="2193208"/>
            <a:ext cx="4309137" cy="517218"/>
          </a:xfrm>
        </p:spPr>
        <p:txBody>
          <a:bodyPr wrap="none" tIns="0" bIns="0">
            <a:noAutofit/>
          </a:bodyPr>
          <a:lstStyle>
            <a:lvl1pPr algn="r">
              <a:defRPr sz="4400">
                <a:solidFill>
                  <a:schemeClr val="accent5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15" name="Graphique 1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5"/>
          <a:stretch/>
        </p:blipFill>
        <p:spPr>
          <a:xfrm>
            <a:off x="-14515" y="1009587"/>
            <a:ext cx="7455123" cy="5246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185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2017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Modèle de présentation ENSICAEN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3458-4D83-4785-9424-E6C251E3BEBE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917834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2017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Modèle de présentation ENSICAEN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3458-4D83-4785-9424-E6C251E3BEBE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303025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2017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Modèle de présentation ENSICAEN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3458-4D83-4785-9424-E6C251E3BEBE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894379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2017</a:t>
            </a: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Modèle de présentation ENSICAEN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3458-4D83-4785-9424-E6C251E3BEBE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858699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2017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Modèle de présentation ENSICAEN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3458-4D83-4785-9424-E6C251E3BEBE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29768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2017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Modèle de présentation ENSICAEN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3458-4D83-4785-9424-E6C251E3BEBE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120216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2017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Modèle de présentation ENSICAEN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3458-4D83-4785-9424-E6C251E3BEBE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57029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2017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Modèle de présentation ENSICAEN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3458-4D83-4785-9424-E6C251E3BEBE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3185582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2017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Modèle de présentation ENSICAEN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3458-4D83-4785-9424-E6C251E3BEBE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612893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2017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Modèle de présentation ENSICAEN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3458-4D83-4785-9424-E6C251E3BEBE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56876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raphique 4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034" y="871671"/>
            <a:ext cx="3574662" cy="3969514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5574890"/>
            <a:ext cx="12192000" cy="1172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8" name="Group 6"/>
          <p:cNvGrpSpPr/>
          <p:nvPr userDrawn="1"/>
        </p:nvGrpSpPr>
        <p:grpSpPr>
          <a:xfrm>
            <a:off x="-14514" y="6747329"/>
            <a:ext cx="12206514" cy="123371"/>
            <a:chOff x="-14514" y="6444343"/>
            <a:chExt cx="2185249" cy="413657"/>
          </a:xfrm>
        </p:grpSpPr>
        <p:sp>
          <p:nvSpPr>
            <p:cNvPr id="9" name="Rectangle 8"/>
            <p:cNvSpPr/>
            <p:nvPr/>
          </p:nvSpPr>
          <p:spPr>
            <a:xfrm>
              <a:off x="-14514" y="6444343"/>
              <a:ext cx="437050" cy="4136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22536" y="6444343"/>
              <a:ext cx="437050" cy="41365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59585" y="6444343"/>
              <a:ext cx="437050" cy="41365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296635" y="6444343"/>
              <a:ext cx="437050" cy="4136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733685" y="6444343"/>
              <a:ext cx="437050" cy="41365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Rectangle 14"/>
          <p:cNvSpPr/>
          <p:nvPr userDrawn="1"/>
        </p:nvSpPr>
        <p:spPr>
          <a:xfrm>
            <a:off x="0" y="6083663"/>
            <a:ext cx="12192000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fr-FR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L’École des INGÉNIEURS Scientifiques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 hasCustomPrompt="1"/>
          </p:nvPr>
        </p:nvSpPr>
        <p:spPr>
          <a:xfrm>
            <a:off x="694481" y="1647329"/>
            <a:ext cx="4843149" cy="1454687"/>
          </a:xfrm>
        </p:spPr>
        <p:txBody>
          <a:bodyPr wrap="none" anchor="b">
            <a:normAutofit/>
          </a:bodyPr>
          <a:lstStyle>
            <a:lvl1pPr marL="0" indent="0" algn="r">
              <a:buNone/>
              <a:defRPr sz="6600"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/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1" hasCustomPrompt="1"/>
          </p:nvPr>
        </p:nvSpPr>
        <p:spPr>
          <a:xfrm>
            <a:off x="701175" y="3514725"/>
            <a:ext cx="4826319" cy="1302735"/>
          </a:xfrm>
        </p:spPr>
        <p:txBody>
          <a:bodyPr wrap="square">
            <a:noAutofit/>
          </a:bodyPr>
          <a:lstStyle>
            <a:lvl1pPr marL="0" indent="0" algn="r">
              <a:spcBef>
                <a:spcPts val="600"/>
              </a:spcBef>
              <a:buNone/>
              <a:defRPr sz="16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fr-FR" dirty="0"/>
              <a:t>Fonction</a:t>
            </a:r>
          </a:p>
          <a:p>
            <a:pPr lvl="0"/>
            <a:r>
              <a:rPr lang="fr-FR" dirty="0"/>
              <a:t>Email</a:t>
            </a:r>
          </a:p>
        </p:txBody>
      </p:sp>
      <p:cxnSp>
        <p:nvCxnSpPr>
          <p:cNvPr id="23" name="Connecteur droit 22"/>
          <p:cNvCxnSpPr/>
          <p:nvPr userDrawn="1"/>
        </p:nvCxnSpPr>
        <p:spPr>
          <a:xfrm flipV="1">
            <a:off x="6146157" y="1747777"/>
            <a:ext cx="0" cy="2349661"/>
          </a:xfrm>
          <a:prstGeom prst="line">
            <a:avLst/>
          </a:prstGeom>
          <a:ln w="5715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Espace réservé du texte 31"/>
          <p:cNvSpPr>
            <a:spLocks noGrp="1"/>
          </p:cNvSpPr>
          <p:nvPr>
            <p:ph type="body" sz="quarter" idx="12" hasCustomPrompt="1"/>
          </p:nvPr>
        </p:nvSpPr>
        <p:spPr>
          <a:xfrm>
            <a:off x="693738" y="3101975"/>
            <a:ext cx="4843462" cy="412750"/>
          </a:xfrm>
        </p:spPr>
        <p:txBody>
          <a:bodyPr anchor="b">
            <a:normAutofit/>
          </a:bodyPr>
          <a:lstStyle>
            <a:lvl1pPr algn="r">
              <a:defRPr sz="200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Prénom Nom</a:t>
            </a:r>
          </a:p>
        </p:txBody>
      </p:sp>
      <p:grpSp>
        <p:nvGrpSpPr>
          <p:cNvPr id="63" name="Groupe 62"/>
          <p:cNvGrpSpPr/>
          <p:nvPr userDrawn="1"/>
        </p:nvGrpSpPr>
        <p:grpSpPr>
          <a:xfrm>
            <a:off x="3149600" y="5161610"/>
            <a:ext cx="5892799" cy="620438"/>
            <a:chOff x="3149600" y="5161610"/>
            <a:chExt cx="5892799" cy="620438"/>
          </a:xfrm>
        </p:grpSpPr>
        <p:grpSp>
          <p:nvGrpSpPr>
            <p:cNvPr id="64" name="Groupe 63"/>
            <p:cNvGrpSpPr/>
            <p:nvPr userDrawn="1"/>
          </p:nvGrpSpPr>
          <p:grpSpPr>
            <a:xfrm>
              <a:off x="6664507" y="5161610"/>
              <a:ext cx="620438" cy="620438"/>
              <a:chOff x="6664507" y="5161610"/>
              <a:chExt cx="620438" cy="620438"/>
            </a:xfrm>
          </p:grpSpPr>
          <p:sp>
            <p:nvSpPr>
              <p:cNvPr id="83" name="Ellipse 82"/>
              <p:cNvSpPr/>
              <p:nvPr userDrawn="1"/>
            </p:nvSpPr>
            <p:spPr>
              <a:xfrm>
                <a:off x="6713670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84" name="Graphique 24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64507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65" name="Groupe 64"/>
            <p:cNvGrpSpPr/>
            <p:nvPr userDrawn="1"/>
          </p:nvGrpSpPr>
          <p:grpSpPr>
            <a:xfrm>
              <a:off x="4028327" y="5161610"/>
              <a:ext cx="620438" cy="620438"/>
              <a:chOff x="4028327" y="5161610"/>
              <a:chExt cx="620438" cy="620438"/>
            </a:xfrm>
          </p:grpSpPr>
          <p:sp>
            <p:nvSpPr>
              <p:cNvPr id="81" name="Ellipse 80"/>
              <p:cNvSpPr/>
              <p:nvPr userDrawn="1"/>
            </p:nvSpPr>
            <p:spPr>
              <a:xfrm>
                <a:off x="4079194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82" name="Graphique 25"/>
              <p:cNvPicPr>
                <a:picLocks noChangeAspect="1"/>
              </p:cNvPicPr>
              <p:nvPr userDrawn="1"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28327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66" name="Groupe 65"/>
            <p:cNvGrpSpPr/>
            <p:nvPr userDrawn="1"/>
          </p:nvGrpSpPr>
          <p:grpSpPr>
            <a:xfrm>
              <a:off x="5785781" y="5161610"/>
              <a:ext cx="620438" cy="620438"/>
              <a:chOff x="5785781" y="5161610"/>
              <a:chExt cx="620438" cy="620438"/>
            </a:xfrm>
          </p:grpSpPr>
          <p:sp>
            <p:nvSpPr>
              <p:cNvPr id="79" name="Ellipse 78"/>
              <p:cNvSpPr/>
              <p:nvPr userDrawn="1"/>
            </p:nvSpPr>
            <p:spPr>
              <a:xfrm>
                <a:off x="5835512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80" name="Graphique 26"/>
              <p:cNvPicPr>
                <a:picLocks noChangeAspect="1"/>
              </p:cNvPicPr>
              <p:nvPr userDrawn="1"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85781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67" name="Groupe 66"/>
            <p:cNvGrpSpPr/>
            <p:nvPr userDrawn="1"/>
          </p:nvGrpSpPr>
          <p:grpSpPr>
            <a:xfrm>
              <a:off x="3149600" y="5161610"/>
              <a:ext cx="620438" cy="620438"/>
              <a:chOff x="3149600" y="5161610"/>
              <a:chExt cx="620438" cy="620438"/>
            </a:xfrm>
          </p:grpSpPr>
          <p:sp>
            <p:nvSpPr>
              <p:cNvPr id="77" name="Ellipse 76"/>
              <p:cNvSpPr/>
              <p:nvPr userDrawn="1"/>
            </p:nvSpPr>
            <p:spPr>
              <a:xfrm>
                <a:off x="3201036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78" name="Graphique 27"/>
              <p:cNvPicPr>
                <a:picLocks noChangeAspect="1"/>
              </p:cNvPicPr>
              <p:nvPr userDrawn="1"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49600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68" name="Groupe 67"/>
            <p:cNvGrpSpPr/>
            <p:nvPr userDrawn="1"/>
          </p:nvGrpSpPr>
          <p:grpSpPr>
            <a:xfrm>
              <a:off x="8421961" y="5161610"/>
              <a:ext cx="620438" cy="620438"/>
              <a:chOff x="8421961" y="5161610"/>
              <a:chExt cx="620438" cy="620438"/>
            </a:xfrm>
          </p:grpSpPr>
          <p:sp>
            <p:nvSpPr>
              <p:cNvPr id="75" name="Ellipse 74"/>
              <p:cNvSpPr/>
              <p:nvPr userDrawn="1"/>
            </p:nvSpPr>
            <p:spPr>
              <a:xfrm>
                <a:off x="8469988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76" name="Graphique 28"/>
              <p:cNvPicPr>
                <a:picLocks noChangeAspect="1"/>
              </p:cNvPicPr>
              <p:nvPr userDrawn="1"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21961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69" name="Groupe 68"/>
            <p:cNvGrpSpPr/>
            <p:nvPr userDrawn="1"/>
          </p:nvGrpSpPr>
          <p:grpSpPr>
            <a:xfrm>
              <a:off x="4907054" y="5161610"/>
              <a:ext cx="620438" cy="620438"/>
              <a:chOff x="4907054" y="5161610"/>
              <a:chExt cx="620438" cy="620438"/>
            </a:xfrm>
          </p:grpSpPr>
          <p:sp>
            <p:nvSpPr>
              <p:cNvPr id="73" name="Ellipse 72"/>
              <p:cNvSpPr/>
              <p:nvPr userDrawn="1"/>
            </p:nvSpPr>
            <p:spPr>
              <a:xfrm>
                <a:off x="4957353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74" name="Graphique 29"/>
              <p:cNvPicPr>
                <a:picLocks noChangeAspect="1"/>
              </p:cNvPicPr>
              <p:nvPr userDrawn="1"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7054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70" name="Groupe 69"/>
            <p:cNvGrpSpPr/>
            <p:nvPr userDrawn="1"/>
          </p:nvGrpSpPr>
          <p:grpSpPr>
            <a:xfrm>
              <a:off x="7543233" y="5161610"/>
              <a:ext cx="620438" cy="620438"/>
              <a:chOff x="7543233" y="5161610"/>
              <a:chExt cx="620438" cy="620438"/>
            </a:xfrm>
          </p:grpSpPr>
          <p:sp>
            <p:nvSpPr>
              <p:cNvPr id="71" name="Ellipse 70"/>
              <p:cNvSpPr/>
              <p:nvPr userDrawn="1"/>
            </p:nvSpPr>
            <p:spPr>
              <a:xfrm>
                <a:off x="7591828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72" name="Graphique 30"/>
              <p:cNvPicPr>
                <a:picLocks noChangeAspect="1"/>
              </p:cNvPicPr>
              <p:nvPr userDrawn="1"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43233" y="5161610"/>
                <a:ext cx="620438" cy="620438"/>
              </a:xfrm>
              <a:prstGeom prst="rect">
                <a:avLst/>
              </a:prstGeom>
              <a:effectLst/>
            </p:spPr>
          </p:pic>
        </p:grpSp>
      </p:grpSp>
    </p:spTree>
    <p:extLst>
      <p:ext uri="{BB962C8B-B14F-4D97-AF65-F5344CB8AC3E}">
        <p14:creationId xmlns:p14="http://schemas.microsoft.com/office/powerpoint/2010/main" val="2841917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6592335" y="0"/>
            <a:ext cx="5167526" cy="1454687"/>
          </a:xfrm>
        </p:spPr>
        <p:txBody>
          <a:bodyPr wrap="none" anchor="b">
            <a:normAutofit/>
          </a:bodyPr>
          <a:lstStyle>
            <a:lvl1pPr marL="0" indent="0" algn="ctr">
              <a:buNone/>
              <a:defRPr sz="6000"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1" hasCustomPrompt="1"/>
          </p:nvPr>
        </p:nvSpPr>
        <p:spPr>
          <a:xfrm>
            <a:off x="6598604" y="1867396"/>
            <a:ext cx="5161256" cy="1302735"/>
          </a:xfrm>
        </p:spPr>
        <p:txBody>
          <a:bodyPr wrap="square">
            <a:noAutofit/>
          </a:bodyPr>
          <a:lstStyle>
            <a:lvl1pPr marL="0" indent="0" algn="ctr">
              <a:spcBef>
                <a:spcPts val="600"/>
              </a:spcBef>
              <a:buNone/>
              <a:defRPr sz="16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fr-FR" dirty="0"/>
              <a:t>Fonction</a:t>
            </a:r>
          </a:p>
          <a:p>
            <a:pPr lvl="0"/>
            <a:r>
              <a:rPr lang="fr-FR" dirty="0"/>
              <a:t>Email</a:t>
            </a:r>
          </a:p>
        </p:txBody>
      </p:sp>
      <p:sp>
        <p:nvSpPr>
          <p:cNvPr id="32" name="Espace réservé du texte 31"/>
          <p:cNvSpPr>
            <a:spLocks noGrp="1"/>
          </p:cNvSpPr>
          <p:nvPr>
            <p:ph type="body" sz="quarter" idx="12" hasCustomPrompt="1"/>
          </p:nvPr>
        </p:nvSpPr>
        <p:spPr>
          <a:xfrm>
            <a:off x="6592335" y="1454646"/>
            <a:ext cx="5167526" cy="412750"/>
          </a:xfrm>
        </p:spPr>
        <p:txBody>
          <a:bodyPr anchor="b">
            <a:normAutofit/>
          </a:bodyPr>
          <a:lstStyle>
            <a:lvl1pPr algn="ctr">
              <a:defRPr sz="180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Prénom Nom</a:t>
            </a:r>
          </a:p>
        </p:txBody>
      </p:sp>
      <p:sp>
        <p:nvSpPr>
          <p:cNvPr id="40" name="Espace réservé pour une image  2"/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6028739" cy="6858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fr-FR" dirty="0"/>
              <a:t>Cliquez sur l'icône pour ajouter une image</a:t>
            </a:r>
          </a:p>
        </p:txBody>
      </p:sp>
      <p:pic>
        <p:nvPicPr>
          <p:cNvPr id="41" name="Graphique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042" y="2789466"/>
            <a:ext cx="2105854" cy="2338464"/>
          </a:xfrm>
          <a:prstGeom prst="rect">
            <a:avLst/>
          </a:prstGeom>
        </p:spPr>
      </p:pic>
      <p:sp>
        <p:nvSpPr>
          <p:cNvPr id="42" name="Rectangle 41"/>
          <p:cNvSpPr/>
          <p:nvPr userDrawn="1"/>
        </p:nvSpPr>
        <p:spPr>
          <a:xfrm>
            <a:off x="6162830" y="5221951"/>
            <a:ext cx="6029170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fr-FR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L’École des INGÉNIEURS Scientifiques</a:t>
            </a:r>
          </a:p>
        </p:txBody>
      </p:sp>
      <p:grpSp>
        <p:nvGrpSpPr>
          <p:cNvPr id="43" name="Groupe 42"/>
          <p:cNvGrpSpPr/>
          <p:nvPr userDrawn="1"/>
        </p:nvGrpSpPr>
        <p:grpSpPr>
          <a:xfrm>
            <a:off x="6957391" y="5902554"/>
            <a:ext cx="4437411" cy="467204"/>
            <a:chOff x="3149600" y="5161610"/>
            <a:chExt cx="5892799" cy="620438"/>
          </a:xfrm>
        </p:grpSpPr>
        <p:grpSp>
          <p:nvGrpSpPr>
            <p:cNvPr id="44" name="Groupe 43"/>
            <p:cNvGrpSpPr/>
            <p:nvPr userDrawn="1"/>
          </p:nvGrpSpPr>
          <p:grpSpPr>
            <a:xfrm>
              <a:off x="6664507" y="5161610"/>
              <a:ext cx="620438" cy="620438"/>
              <a:chOff x="6664507" y="5161610"/>
              <a:chExt cx="620438" cy="620438"/>
            </a:xfrm>
          </p:grpSpPr>
          <p:sp>
            <p:nvSpPr>
              <p:cNvPr id="64" name="Ellipse 63"/>
              <p:cNvSpPr/>
              <p:nvPr userDrawn="1"/>
            </p:nvSpPr>
            <p:spPr>
              <a:xfrm>
                <a:off x="6713670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65" name="Graphique 64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64507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45" name="Groupe 44"/>
            <p:cNvGrpSpPr/>
            <p:nvPr userDrawn="1"/>
          </p:nvGrpSpPr>
          <p:grpSpPr>
            <a:xfrm>
              <a:off x="4028327" y="5161610"/>
              <a:ext cx="620438" cy="620438"/>
              <a:chOff x="4028327" y="5161610"/>
              <a:chExt cx="620438" cy="620438"/>
            </a:xfrm>
          </p:grpSpPr>
          <p:sp>
            <p:nvSpPr>
              <p:cNvPr id="62" name="Ellipse 61"/>
              <p:cNvSpPr/>
              <p:nvPr userDrawn="1"/>
            </p:nvSpPr>
            <p:spPr>
              <a:xfrm>
                <a:off x="4079194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63" name="Graphique 62"/>
              <p:cNvPicPr>
                <a:picLocks noChangeAspect="1"/>
              </p:cNvPicPr>
              <p:nvPr userDrawn="1"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28327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46" name="Groupe 45"/>
            <p:cNvGrpSpPr/>
            <p:nvPr userDrawn="1"/>
          </p:nvGrpSpPr>
          <p:grpSpPr>
            <a:xfrm>
              <a:off x="5785781" y="5161610"/>
              <a:ext cx="620438" cy="620438"/>
              <a:chOff x="5785781" y="5161610"/>
              <a:chExt cx="620438" cy="620438"/>
            </a:xfrm>
          </p:grpSpPr>
          <p:sp>
            <p:nvSpPr>
              <p:cNvPr id="60" name="Ellipse 59"/>
              <p:cNvSpPr/>
              <p:nvPr userDrawn="1"/>
            </p:nvSpPr>
            <p:spPr>
              <a:xfrm>
                <a:off x="5835512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61" name="Graphique 60"/>
              <p:cNvPicPr>
                <a:picLocks noChangeAspect="1"/>
              </p:cNvPicPr>
              <p:nvPr userDrawn="1"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85781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47" name="Groupe 46"/>
            <p:cNvGrpSpPr/>
            <p:nvPr userDrawn="1"/>
          </p:nvGrpSpPr>
          <p:grpSpPr>
            <a:xfrm>
              <a:off x="3149600" y="5161610"/>
              <a:ext cx="620438" cy="620438"/>
              <a:chOff x="3149600" y="5161610"/>
              <a:chExt cx="620438" cy="620438"/>
            </a:xfrm>
          </p:grpSpPr>
          <p:sp>
            <p:nvSpPr>
              <p:cNvPr id="58" name="Ellipse 57"/>
              <p:cNvSpPr/>
              <p:nvPr userDrawn="1"/>
            </p:nvSpPr>
            <p:spPr>
              <a:xfrm>
                <a:off x="3201036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59" name="Graphique 58"/>
              <p:cNvPicPr>
                <a:picLocks noChangeAspect="1"/>
              </p:cNvPicPr>
              <p:nvPr userDrawn="1"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49600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49" name="Groupe 48"/>
            <p:cNvGrpSpPr/>
            <p:nvPr userDrawn="1"/>
          </p:nvGrpSpPr>
          <p:grpSpPr>
            <a:xfrm>
              <a:off x="8421961" y="5161610"/>
              <a:ext cx="620438" cy="620438"/>
              <a:chOff x="8421961" y="5161610"/>
              <a:chExt cx="620438" cy="620438"/>
            </a:xfrm>
          </p:grpSpPr>
          <p:sp>
            <p:nvSpPr>
              <p:cNvPr id="56" name="Ellipse 55"/>
              <p:cNvSpPr/>
              <p:nvPr userDrawn="1"/>
            </p:nvSpPr>
            <p:spPr>
              <a:xfrm>
                <a:off x="8469988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57" name="Graphique 56"/>
              <p:cNvPicPr>
                <a:picLocks noChangeAspect="1"/>
              </p:cNvPicPr>
              <p:nvPr userDrawn="1"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21961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50" name="Groupe 49"/>
            <p:cNvGrpSpPr/>
            <p:nvPr userDrawn="1"/>
          </p:nvGrpSpPr>
          <p:grpSpPr>
            <a:xfrm>
              <a:off x="4907054" y="5161610"/>
              <a:ext cx="620438" cy="620438"/>
              <a:chOff x="4907054" y="5161610"/>
              <a:chExt cx="620438" cy="620438"/>
            </a:xfrm>
          </p:grpSpPr>
          <p:sp>
            <p:nvSpPr>
              <p:cNvPr id="54" name="Ellipse 53"/>
              <p:cNvSpPr/>
              <p:nvPr userDrawn="1"/>
            </p:nvSpPr>
            <p:spPr>
              <a:xfrm>
                <a:off x="4957353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55" name="Graphique 54"/>
              <p:cNvPicPr>
                <a:picLocks noChangeAspect="1"/>
              </p:cNvPicPr>
              <p:nvPr userDrawn="1"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7054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51" name="Groupe 50"/>
            <p:cNvGrpSpPr/>
            <p:nvPr userDrawn="1"/>
          </p:nvGrpSpPr>
          <p:grpSpPr>
            <a:xfrm>
              <a:off x="7543233" y="5161610"/>
              <a:ext cx="620438" cy="620438"/>
              <a:chOff x="7543233" y="5161610"/>
              <a:chExt cx="620438" cy="620438"/>
            </a:xfrm>
          </p:grpSpPr>
          <p:sp>
            <p:nvSpPr>
              <p:cNvPr id="52" name="Ellipse 51"/>
              <p:cNvSpPr/>
              <p:nvPr userDrawn="1"/>
            </p:nvSpPr>
            <p:spPr>
              <a:xfrm>
                <a:off x="7591828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53" name="Graphique 52"/>
              <p:cNvPicPr>
                <a:picLocks noChangeAspect="1"/>
              </p:cNvPicPr>
              <p:nvPr userDrawn="1"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43233" y="5161610"/>
                <a:ext cx="620438" cy="620438"/>
              </a:xfrm>
              <a:prstGeom prst="rect">
                <a:avLst/>
              </a:prstGeom>
              <a:effectLst/>
            </p:spPr>
          </p:pic>
        </p:grpSp>
      </p:grpSp>
      <p:grpSp>
        <p:nvGrpSpPr>
          <p:cNvPr id="66" name="Group 8"/>
          <p:cNvGrpSpPr/>
          <p:nvPr userDrawn="1"/>
        </p:nvGrpSpPr>
        <p:grpSpPr>
          <a:xfrm rot="5400000">
            <a:off x="2666996" y="3362166"/>
            <a:ext cx="6858007" cy="133661"/>
            <a:chOff x="-14514" y="6444343"/>
            <a:chExt cx="2185249" cy="413657"/>
          </a:xfrm>
        </p:grpSpPr>
        <p:sp>
          <p:nvSpPr>
            <p:cNvPr id="67" name="Rectangle 66"/>
            <p:cNvSpPr/>
            <p:nvPr/>
          </p:nvSpPr>
          <p:spPr>
            <a:xfrm>
              <a:off x="-14514" y="6444343"/>
              <a:ext cx="437050" cy="4136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22536" y="6444343"/>
              <a:ext cx="437050" cy="41365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859585" y="6444343"/>
              <a:ext cx="437050" cy="41365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1296635" y="6444343"/>
              <a:ext cx="437050" cy="4136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1733685" y="6444343"/>
              <a:ext cx="437050" cy="41365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66191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raphique 4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819" y="761999"/>
            <a:ext cx="3690363" cy="4097995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5574890"/>
            <a:ext cx="12192000" cy="1172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8" name="Group 6"/>
          <p:cNvGrpSpPr/>
          <p:nvPr userDrawn="1"/>
        </p:nvGrpSpPr>
        <p:grpSpPr>
          <a:xfrm>
            <a:off x="-14514" y="6747329"/>
            <a:ext cx="12206514" cy="123371"/>
            <a:chOff x="-14514" y="6444343"/>
            <a:chExt cx="2185249" cy="413657"/>
          </a:xfrm>
        </p:grpSpPr>
        <p:sp>
          <p:nvSpPr>
            <p:cNvPr id="9" name="Rectangle 8"/>
            <p:cNvSpPr/>
            <p:nvPr/>
          </p:nvSpPr>
          <p:spPr>
            <a:xfrm>
              <a:off x="-14514" y="6444343"/>
              <a:ext cx="437050" cy="4136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22536" y="6444343"/>
              <a:ext cx="437050" cy="41365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59585" y="6444343"/>
              <a:ext cx="437050" cy="41365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296635" y="6444343"/>
              <a:ext cx="437050" cy="4136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733685" y="6444343"/>
              <a:ext cx="437050" cy="41365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Rectangle 14"/>
          <p:cNvSpPr/>
          <p:nvPr userDrawn="1"/>
        </p:nvSpPr>
        <p:spPr>
          <a:xfrm>
            <a:off x="0" y="6083663"/>
            <a:ext cx="12192000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fr-FR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L’École des INGÉNIEURS Scientifiques</a:t>
            </a:r>
          </a:p>
        </p:txBody>
      </p:sp>
      <p:grpSp>
        <p:nvGrpSpPr>
          <p:cNvPr id="63" name="Groupe 62"/>
          <p:cNvGrpSpPr/>
          <p:nvPr userDrawn="1"/>
        </p:nvGrpSpPr>
        <p:grpSpPr>
          <a:xfrm>
            <a:off x="3149600" y="5161610"/>
            <a:ext cx="5892799" cy="620438"/>
            <a:chOff x="3149600" y="5161610"/>
            <a:chExt cx="5892799" cy="620438"/>
          </a:xfrm>
        </p:grpSpPr>
        <p:grpSp>
          <p:nvGrpSpPr>
            <p:cNvPr id="64" name="Groupe 63"/>
            <p:cNvGrpSpPr/>
            <p:nvPr userDrawn="1"/>
          </p:nvGrpSpPr>
          <p:grpSpPr>
            <a:xfrm>
              <a:off x="6664507" y="5161610"/>
              <a:ext cx="620438" cy="620438"/>
              <a:chOff x="6664507" y="5161610"/>
              <a:chExt cx="620438" cy="620438"/>
            </a:xfrm>
          </p:grpSpPr>
          <p:sp>
            <p:nvSpPr>
              <p:cNvPr id="83" name="Ellipse 82"/>
              <p:cNvSpPr/>
              <p:nvPr userDrawn="1"/>
            </p:nvSpPr>
            <p:spPr>
              <a:xfrm>
                <a:off x="6713670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84" name="Graphique 24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64507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65" name="Groupe 64"/>
            <p:cNvGrpSpPr/>
            <p:nvPr userDrawn="1"/>
          </p:nvGrpSpPr>
          <p:grpSpPr>
            <a:xfrm>
              <a:off x="4028327" y="5161610"/>
              <a:ext cx="620438" cy="620438"/>
              <a:chOff x="4028327" y="5161610"/>
              <a:chExt cx="620438" cy="620438"/>
            </a:xfrm>
          </p:grpSpPr>
          <p:sp>
            <p:nvSpPr>
              <p:cNvPr id="81" name="Ellipse 80"/>
              <p:cNvSpPr/>
              <p:nvPr userDrawn="1"/>
            </p:nvSpPr>
            <p:spPr>
              <a:xfrm>
                <a:off x="4079194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82" name="Graphique 25"/>
              <p:cNvPicPr>
                <a:picLocks noChangeAspect="1"/>
              </p:cNvPicPr>
              <p:nvPr userDrawn="1"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28327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66" name="Groupe 65"/>
            <p:cNvGrpSpPr/>
            <p:nvPr userDrawn="1"/>
          </p:nvGrpSpPr>
          <p:grpSpPr>
            <a:xfrm>
              <a:off x="5785781" y="5161610"/>
              <a:ext cx="620438" cy="620438"/>
              <a:chOff x="5785781" y="5161610"/>
              <a:chExt cx="620438" cy="620438"/>
            </a:xfrm>
          </p:grpSpPr>
          <p:sp>
            <p:nvSpPr>
              <p:cNvPr id="79" name="Ellipse 78"/>
              <p:cNvSpPr/>
              <p:nvPr userDrawn="1"/>
            </p:nvSpPr>
            <p:spPr>
              <a:xfrm>
                <a:off x="5835512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80" name="Graphique 26"/>
              <p:cNvPicPr>
                <a:picLocks noChangeAspect="1"/>
              </p:cNvPicPr>
              <p:nvPr userDrawn="1"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85781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67" name="Groupe 66"/>
            <p:cNvGrpSpPr/>
            <p:nvPr userDrawn="1"/>
          </p:nvGrpSpPr>
          <p:grpSpPr>
            <a:xfrm>
              <a:off x="3149600" y="5161610"/>
              <a:ext cx="620438" cy="620438"/>
              <a:chOff x="3149600" y="5161610"/>
              <a:chExt cx="620438" cy="620438"/>
            </a:xfrm>
          </p:grpSpPr>
          <p:sp>
            <p:nvSpPr>
              <p:cNvPr id="77" name="Ellipse 76"/>
              <p:cNvSpPr/>
              <p:nvPr userDrawn="1"/>
            </p:nvSpPr>
            <p:spPr>
              <a:xfrm>
                <a:off x="3201036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78" name="Graphique 27"/>
              <p:cNvPicPr>
                <a:picLocks noChangeAspect="1"/>
              </p:cNvPicPr>
              <p:nvPr userDrawn="1"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49600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68" name="Groupe 67"/>
            <p:cNvGrpSpPr/>
            <p:nvPr userDrawn="1"/>
          </p:nvGrpSpPr>
          <p:grpSpPr>
            <a:xfrm>
              <a:off x="8421961" y="5161610"/>
              <a:ext cx="620438" cy="620438"/>
              <a:chOff x="8421961" y="5161610"/>
              <a:chExt cx="620438" cy="620438"/>
            </a:xfrm>
          </p:grpSpPr>
          <p:sp>
            <p:nvSpPr>
              <p:cNvPr id="75" name="Ellipse 74"/>
              <p:cNvSpPr/>
              <p:nvPr userDrawn="1"/>
            </p:nvSpPr>
            <p:spPr>
              <a:xfrm>
                <a:off x="8469988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76" name="Graphique 28"/>
              <p:cNvPicPr>
                <a:picLocks noChangeAspect="1"/>
              </p:cNvPicPr>
              <p:nvPr userDrawn="1"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21961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69" name="Groupe 68"/>
            <p:cNvGrpSpPr/>
            <p:nvPr userDrawn="1"/>
          </p:nvGrpSpPr>
          <p:grpSpPr>
            <a:xfrm>
              <a:off x="4907054" y="5161610"/>
              <a:ext cx="620438" cy="620438"/>
              <a:chOff x="4907054" y="5161610"/>
              <a:chExt cx="620438" cy="620438"/>
            </a:xfrm>
          </p:grpSpPr>
          <p:sp>
            <p:nvSpPr>
              <p:cNvPr id="73" name="Ellipse 72"/>
              <p:cNvSpPr/>
              <p:nvPr userDrawn="1"/>
            </p:nvSpPr>
            <p:spPr>
              <a:xfrm>
                <a:off x="4957353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74" name="Graphique 29"/>
              <p:cNvPicPr>
                <a:picLocks noChangeAspect="1"/>
              </p:cNvPicPr>
              <p:nvPr userDrawn="1"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7054" y="5161610"/>
                <a:ext cx="620438" cy="620438"/>
              </a:xfrm>
              <a:prstGeom prst="rect">
                <a:avLst/>
              </a:prstGeom>
              <a:effectLst/>
            </p:spPr>
          </p:pic>
        </p:grpSp>
        <p:grpSp>
          <p:nvGrpSpPr>
            <p:cNvPr id="70" name="Groupe 69"/>
            <p:cNvGrpSpPr/>
            <p:nvPr userDrawn="1"/>
          </p:nvGrpSpPr>
          <p:grpSpPr>
            <a:xfrm>
              <a:off x="7543233" y="5161610"/>
              <a:ext cx="620438" cy="620438"/>
              <a:chOff x="7543233" y="5161610"/>
              <a:chExt cx="620438" cy="620438"/>
            </a:xfrm>
          </p:grpSpPr>
          <p:sp>
            <p:nvSpPr>
              <p:cNvPr id="71" name="Ellipse 70"/>
              <p:cNvSpPr/>
              <p:nvPr userDrawn="1"/>
            </p:nvSpPr>
            <p:spPr>
              <a:xfrm>
                <a:off x="7591828" y="5368653"/>
                <a:ext cx="533023" cy="1495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4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72" name="Graphique 30"/>
              <p:cNvPicPr>
                <a:picLocks noChangeAspect="1"/>
              </p:cNvPicPr>
              <p:nvPr userDrawn="1"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43233" y="5161610"/>
                <a:ext cx="620438" cy="620438"/>
              </a:xfrm>
              <a:prstGeom prst="rect">
                <a:avLst/>
              </a:prstGeom>
              <a:effectLst/>
            </p:spPr>
          </p:pic>
        </p:grpSp>
      </p:grpSp>
    </p:spTree>
    <p:extLst>
      <p:ext uri="{BB962C8B-B14F-4D97-AF65-F5344CB8AC3E}">
        <p14:creationId xmlns:p14="http://schemas.microsoft.com/office/powerpoint/2010/main" val="934458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qu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895" y="504076"/>
            <a:ext cx="1887209" cy="2095667"/>
          </a:xfrm>
          <a:prstGeom prst="rect">
            <a:avLst/>
          </a:prstGeom>
        </p:spPr>
      </p:pic>
      <p:grpSp>
        <p:nvGrpSpPr>
          <p:cNvPr id="8" name="Groupe 7"/>
          <p:cNvGrpSpPr/>
          <p:nvPr userDrawn="1"/>
        </p:nvGrpSpPr>
        <p:grpSpPr>
          <a:xfrm>
            <a:off x="3611925" y="2815794"/>
            <a:ext cx="4902199" cy="516140"/>
            <a:chOff x="3644900" y="2937274"/>
            <a:chExt cx="4902199" cy="516140"/>
          </a:xfrm>
        </p:grpSpPr>
        <p:pic>
          <p:nvPicPr>
            <p:cNvPr id="9" name="Graphique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8939" y="2937274"/>
              <a:ext cx="516140" cy="516140"/>
            </a:xfrm>
            <a:prstGeom prst="rect">
              <a:avLst/>
            </a:prstGeom>
            <a:effectLst/>
          </p:spPr>
        </p:pic>
        <p:pic>
          <p:nvPicPr>
            <p:cNvPr id="10" name="Graphique 9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5910" y="2937274"/>
              <a:ext cx="516140" cy="516140"/>
            </a:xfrm>
            <a:prstGeom prst="rect">
              <a:avLst/>
            </a:prstGeom>
            <a:effectLst/>
          </p:spPr>
        </p:pic>
        <p:pic>
          <p:nvPicPr>
            <p:cNvPr id="11" name="Graphique 10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7930" y="2937274"/>
              <a:ext cx="516140" cy="516140"/>
            </a:xfrm>
            <a:prstGeom prst="rect">
              <a:avLst/>
            </a:prstGeom>
            <a:effectLst/>
          </p:spPr>
        </p:pic>
        <p:pic>
          <p:nvPicPr>
            <p:cNvPr id="12" name="Graphique 11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4900" y="2937274"/>
              <a:ext cx="516140" cy="516140"/>
            </a:xfrm>
            <a:prstGeom prst="rect">
              <a:avLst/>
            </a:prstGeom>
            <a:effectLst/>
          </p:spPr>
        </p:pic>
        <p:pic>
          <p:nvPicPr>
            <p:cNvPr id="13" name="Graphique 12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30959" y="2937274"/>
              <a:ext cx="516140" cy="516140"/>
            </a:xfrm>
            <a:prstGeom prst="rect">
              <a:avLst/>
            </a:prstGeom>
            <a:effectLst/>
          </p:spPr>
        </p:pic>
        <p:pic>
          <p:nvPicPr>
            <p:cNvPr id="14" name="Graphique 13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6920" y="2937274"/>
              <a:ext cx="516140" cy="516140"/>
            </a:xfrm>
            <a:prstGeom prst="rect">
              <a:avLst/>
            </a:prstGeom>
            <a:effectLst/>
          </p:spPr>
        </p:pic>
        <p:pic>
          <p:nvPicPr>
            <p:cNvPr id="15" name="Graphique 14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99948" y="2937274"/>
              <a:ext cx="516140" cy="516140"/>
            </a:xfrm>
            <a:prstGeom prst="rect">
              <a:avLst/>
            </a:prstGeom>
            <a:effectLst/>
          </p:spPr>
        </p:pic>
      </p:grpSp>
      <p:sp>
        <p:nvSpPr>
          <p:cNvPr id="17" name="Titr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0" name="Espace réservé du texte 19"/>
          <p:cNvSpPr>
            <a:spLocks noGrp="1"/>
          </p:cNvSpPr>
          <p:nvPr>
            <p:ph type="body" sz="quarter" idx="10"/>
          </p:nvPr>
        </p:nvSpPr>
        <p:spPr>
          <a:xfrm>
            <a:off x="2565230" y="4262186"/>
            <a:ext cx="6995590" cy="2379914"/>
          </a:xfrm>
        </p:spPr>
        <p:txBody>
          <a:bodyPr/>
          <a:lstStyle>
            <a:lvl1pPr>
              <a:defRPr i="1"/>
            </a:lvl1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8309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3428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2565230" y="4262186"/>
            <a:ext cx="6996283" cy="2379914"/>
          </a:xfrm>
        </p:spPr>
        <p:txBody>
          <a:bodyPr/>
          <a:lstStyle/>
          <a:p>
            <a:pPr lvl="0"/>
            <a:endParaRPr lang="fr-FR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0" y="3429000"/>
            <a:ext cx="12192000" cy="7402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re 16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grpSp>
        <p:nvGrpSpPr>
          <p:cNvPr id="6" name="Groupe 5"/>
          <p:cNvGrpSpPr/>
          <p:nvPr userDrawn="1"/>
        </p:nvGrpSpPr>
        <p:grpSpPr>
          <a:xfrm>
            <a:off x="10189090" y="3038895"/>
            <a:ext cx="1423791" cy="1578037"/>
            <a:chOff x="5161325" y="504076"/>
            <a:chExt cx="1867883" cy="2070239"/>
          </a:xfrm>
        </p:grpSpPr>
        <p:sp>
          <p:nvSpPr>
            <p:cNvPr id="5" name="Rectangle 4"/>
            <p:cNvSpPr/>
            <p:nvPr userDrawn="1"/>
          </p:nvSpPr>
          <p:spPr>
            <a:xfrm>
              <a:off x="5161325" y="504077"/>
              <a:ext cx="1803400" cy="1994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7" name="Graphique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4896" y="504076"/>
              <a:ext cx="1864312" cy="2070239"/>
            </a:xfrm>
            <a:prstGeom prst="rect">
              <a:avLst/>
            </a:prstGeom>
          </p:spPr>
        </p:pic>
      </p:grpSp>
      <p:sp>
        <p:nvSpPr>
          <p:cNvPr id="22" name="Espace réservé pour une image  21"/>
          <p:cNvSpPr>
            <a:spLocks noGrp="1"/>
          </p:cNvSpPr>
          <p:nvPr>
            <p:ph type="pic" sz="quarter" idx="11"/>
          </p:nvPr>
        </p:nvSpPr>
        <p:spPr>
          <a:xfrm>
            <a:off x="5422900" y="1964788"/>
            <a:ext cx="1346200" cy="1392238"/>
          </a:xfrm>
        </p:spPr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79569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3428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2565230" y="4262186"/>
            <a:ext cx="6996283" cy="2379914"/>
          </a:xfrm>
        </p:spPr>
        <p:txBody>
          <a:bodyPr/>
          <a:lstStyle/>
          <a:p>
            <a:pPr lvl="0"/>
            <a:endParaRPr lang="fr-FR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0" y="3429000"/>
            <a:ext cx="12192000" cy="7402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re 16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2" name="Espace réservé pour une image  21"/>
          <p:cNvSpPr>
            <a:spLocks noGrp="1"/>
          </p:cNvSpPr>
          <p:nvPr>
            <p:ph type="pic" sz="quarter" idx="11"/>
          </p:nvPr>
        </p:nvSpPr>
        <p:spPr>
          <a:xfrm>
            <a:off x="5422900" y="1964788"/>
            <a:ext cx="1346200" cy="1392238"/>
          </a:xfrm>
        </p:spPr>
        <p:txBody>
          <a:bodyPr/>
          <a:lstStyle/>
          <a:p>
            <a:endParaRPr lang="fr-FR" dirty="0"/>
          </a:p>
        </p:txBody>
      </p:sp>
      <p:grpSp>
        <p:nvGrpSpPr>
          <p:cNvPr id="10" name="Groupe 9"/>
          <p:cNvGrpSpPr/>
          <p:nvPr userDrawn="1"/>
        </p:nvGrpSpPr>
        <p:grpSpPr>
          <a:xfrm>
            <a:off x="10189090" y="3038895"/>
            <a:ext cx="1423791" cy="1578037"/>
            <a:chOff x="5161325" y="504076"/>
            <a:chExt cx="1867883" cy="2070239"/>
          </a:xfrm>
        </p:grpSpPr>
        <p:sp>
          <p:nvSpPr>
            <p:cNvPr id="11" name="Rectangle 10"/>
            <p:cNvSpPr/>
            <p:nvPr userDrawn="1"/>
          </p:nvSpPr>
          <p:spPr>
            <a:xfrm>
              <a:off x="5161325" y="504077"/>
              <a:ext cx="1803400" cy="1994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12" name="Graphique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4896" y="504076"/>
              <a:ext cx="1864312" cy="20702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7236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9" Type="http://schemas.openxmlformats.org/officeDocument/2006/relationships/image" Target="../media/image1.emf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.emf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360249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9" r:id="rId2"/>
    <p:sldLayoutId id="2147483724" r:id="rId3"/>
    <p:sldLayoutId id="2147483780" r:id="rId4"/>
    <p:sldLayoutId id="2147483783" r:id="rId5"/>
    <p:sldLayoutId id="2147483782" r:id="rId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 userDrawn="1"/>
        </p:nvSpPr>
        <p:spPr>
          <a:xfrm>
            <a:off x="0" y="4169228"/>
            <a:ext cx="12192000" cy="268877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0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3429000"/>
            <a:ext cx="12192000" cy="7402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Espace réservé du titre 1"/>
          <p:cNvSpPr>
            <a:spLocks noGrp="1"/>
          </p:cNvSpPr>
          <p:nvPr userDrawn="1">
            <p:ph type="title"/>
          </p:nvPr>
        </p:nvSpPr>
        <p:spPr>
          <a:xfrm>
            <a:off x="2565230" y="3428999"/>
            <a:ext cx="6995590" cy="7402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59" name="Espace réservé du texte 58"/>
          <p:cNvSpPr>
            <a:spLocks noGrp="1"/>
          </p:cNvSpPr>
          <p:nvPr>
            <p:ph type="body" idx="1"/>
          </p:nvPr>
        </p:nvSpPr>
        <p:spPr>
          <a:xfrm>
            <a:off x="2565230" y="4274456"/>
            <a:ext cx="6995590" cy="23676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832027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6" r:id="rId4"/>
    <p:sldLayoutId id="2147483817" r:id="rId5"/>
    <p:sldLayoutId id="2147483818" r:id="rId6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pace réservé pour une image  1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03" y="5534938"/>
            <a:ext cx="1076652" cy="119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409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None/>
        <a:defRPr sz="16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51" userDrawn="1">
          <p15:clr>
            <a:srgbClr val="F26B43"/>
          </p15:clr>
        </p15:guide>
        <p15:guide id="2" pos="7333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2017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Modèle de présentation ENSICAEN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10820-B9E7-4D8D-8484-1E5113425B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5638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2" r:id="rId1"/>
    <p:sldLayoutId id="2147483973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6492875"/>
            <a:ext cx="12192000" cy="365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 dirty="0">
              <a:solidFill>
                <a:schemeClr val="bg1"/>
              </a:solidFill>
            </a:endParaRPr>
          </a:p>
        </p:txBody>
      </p:sp>
      <p:pic>
        <p:nvPicPr>
          <p:cNvPr id="24" name="Graphique 2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8061" y="108679"/>
            <a:ext cx="1445839" cy="1605545"/>
          </a:xfrm>
          <a:prstGeom prst="rect">
            <a:avLst/>
          </a:prstGeom>
        </p:spPr>
      </p:pic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15938" y="1773237"/>
            <a:ext cx="11160125" cy="4392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04483" y="6391072"/>
            <a:ext cx="2091827" cy="365125"/>
          </a:xfrm>
          <a:prstGeom prst="rect">
            <a:avLst/>
          </a:prstGeom>
          <a:ln>
            <a:noFill/>
          </a:ln>
        </p:spPr>
        <p:txBody>
          <a:bodyPr vert="horz" lIns="0" tIns="45720" rIns="0" bIns="45720" rtlCol="0" anchor="ctr"/>
          <a:lstStyle>
            <a:lvl1pPr algn="l">
              <a:defRPr sz="1000">
                <a:solidFill>
                  <a:schemeClr val="accent5"/>
                </a:solidFill>
              </a:defRPr>
            </a:lvl1pPr>
          </a:lstStyle>
          <a:p>
            <a:r>
              <a:rPr lang="fr-FR" dirty="0"/>
              <a:t>2017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651760" y="6391072"/>
            <a:ext cx="682752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5"/>
                </a:solidFill>
              </a:defRPr>
            </a:lvl1pPr>
          </a:lstStyle>
          <a:p>
            <a:r>
              <a:rPr lang="fr-FR" dirty="0"/>
              <a:t>Modèle de présentation ENSICAEN</a:t>
            </a:r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0" y="542141"/>
            <a:ext cx="10705326" cy="681945"/>
          </a:xfrm>
          <a:prstGeom prst="rect">
            <a:avLst/>
          </a:prstGeom>
          <a:noFill/>
        </p:spPr>
        <p:txBody>
          <a:bodyPr vert="horz" wrap="square" lIns="324000" tIns="45720" rIns="18000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720215" y="6391072"/>
            <a:ext cx="2106342" cy="365125"/>
          </a:xfrm>
          <a:prstGeom prst="rect">
            <a:avLst/>
          </a:prstGeom>
          <a:ln>
            <a:noFill/>
          </a:ln>
        </p:spPr>
        <p:txBody>
          <a:bodyPr vert="horz" lIns="0" tIns="45720" rIns="0" bIns="45720" rtlCol="0" anchor="ctr"/>
          <a:lstStyle>
            <a:lvl1pPr algn="r">
              <a:defRPr sz="1000">
                <a:solidFill>
                  <a:schemeClr val="accent5"/>
                </a:solidFill>
              </a:defRPr>
            </a:lvl1pPr>
          </a:lstStyle>
          <a:p>
            <a:fld id="{B9610820-B9E7-4D8D-8484-1E5113425BB6}" type="slidenum">
              <a:rPr lang="fr-FR" smtClean="0"/>
              <a:pPr/>
              <a:t>‹N°›</a:t>
            </a:fld>
            <a:endParaRPr lang="fr-FR" dirty="0"/>
          </a:p>
        </p:txBody>
      </p:sp>
      <p:grpSp>
        <p:nvGrpSpPr>
          <p:cNvPr id="8" name="Groupe 7"/>
          <p:cNvGrpSpPr/>
          <p:nvPr userDrawn="1"/>
        </p:nvGrpSpPr>
        <p:grpSpPr>
          <a:xfrm>
            <a:off x="0" y="6756197"/>
            <a:ext cx="12192000" cy="101803"/>
            <a:chOff x="0" y="6756197"/>
            <a:chExt cx="12192000" cy="101803"/>
          </a:xfrm>
        </p:grpSpPr>
        <p:sp>
          <p:nvSpPr>
            <p:cNvPr id="16" name="Rectangle 15"/>
            <p:cNvSpPr/>
            <p:nvPr/>
          </p:nvSpPr>
          <p:spPr>
            <a:xfrm>
              <a:off x="0" y="6756197"/>
              <a:ext cx="2438401" cy="10180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438401" y="6756197"/>
              <a:ext cx="2438401" cy="1018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876797" y="6756197"/>
              <a:ext cx="2438401" cy="1018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315198" y="6756197"/>
              <a:ext cx="2438401" cy="1018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9753599" y="6756197"/>
              <a:ext cx="2438401" cy="10180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37057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  <p:sldLayoutId id="2147483954" r:id="rId2"/>
    <p:sldLayoutId id="2147483955" r:id="rId3"/>
    <p:sldLayoutId id="2147483956" r:id="rId4"/>
    <p:sldLayoutId id="2147483957" r:id="rId5"/>
    <p:sldLayoutId id="2147483958" r:id="rId6"/>
    <p:sldLayoutId id="2147483959" r:id="rId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i="0" kern="1200" cap="all" baseline="0">
          <a:solidFill>
            <a:schemeClr val="accent5"/>
          </a:solidFill>
          <a:latin typeface="+mj-lt"/>
          <a:ea typeface="+mj-ea"/>
          <a:cs typeface="Segoe UI Semilight" panose="020B0402040204020203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100000"/>
        </a:lnSpc>
        <a:spcBef>
          <a:spcPts val="1800"/>
        </a:spcBef>
        <a:buFont typeface="Wingdings" panose="05000000000000000000" pitchFamily="2" charset="2"/>
        <a:buChar char="§"/>
        <a:defRPr sz="20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100000"/>
        </a:lnSpc>
        <a:spcBef>
          <a:spcPts val="6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100000"/>
        </a:lnSpc>
        <a:spcBef>
          <a:spcPts val="60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10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10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355">
          <p15:clr>
            <a:srgbClr val="F26B43"/>
          </p15:clr>
        </p15:guide>
        <p15:guide id="2" pos="325">
          <p15:clr>
            <a:srgbClr val="F26B43"/>
          </p15:clr>
        </p15:guide>
        <p15:guide id="3" orient="horz" pos="1117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55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611937" y="1773239"/>
            <a:ext cx="5064126" cy="4392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672552" y="6492875"/>
            <a:ext cx="29572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5"/>
                </a:solidFill>
              </a:defRPr>
            </a:lvl1pPr>
          </a:lstStyle>
          <a:p>
            <a:r>
              <a:rPr lang="fr-FR" dirty="0"/>
              <a:t>Modèle de présentation ENSICAEN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0836166" y="6492875"/>
            <a:ext cx="1020872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000">
                <a:solidFill>
                  <a:schemeClr val="accent5"/>
                </a:solidFill>
              </a:defRPr>
            </a:lvl1pPr>
          </a:lstStyle>
          <a:p>
            <a:fld id="{B9610820-B9E7-4D8D-8484-1E5113425BB6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6096000" y="531749"/>
            <a:ext cx="4609326" cy="681945"/>
          </a:xfrm>
          <a:prstGeom prst="rect">
            <a:avLst/>
          </a:prstGeom>
          <a:noFill/>
        </p:spPr>
        <p:txBody>
          <a:bodyPr vert="horz" lIns="324000" tIns="45720" rIns="288000" bIns="45720" rtlCol="0" anchor="ctr"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"/>
          </p:nvPr>
        </p:nvSpPr>
        <p:spPr>
          <a:xfrm>
            <a:off x="6445359" y="6492874"/>
            <a:ext cx="10208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/>
                </a:solidFill>
              </a:defRPr>
            </a:lvl1pPr>
          </a:lstStyle>
          <a:p>
            <a:r>
              <a:rPr lang="fr-FR" dirty="0"/>
              <a:t>2017</a:t>
            </a:r>
          </a:p>
        </p:txBody>
      </p:sp>
      <p:pic>
        <p:nvPicPr>
          <p:cNvPr id="8" name="Graphique 2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8061" y="108679"/>
            <a:ext cx="1445839" cy="1605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783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kern="1200" cap="all" baseline="0">
          <a:solidFill>
            <a:schemeClr val="accent5"/>
          </a:solidFill>
          <a:latin typeface="+mj-lt"/>
          <a:ea typeface="+mj-ea"/>
          <a:cs typeface="Segoe UI Semilight" panose="020B0402040204020203" pitchFamily="34" charset="0"/>
        </a:defRPr>
      </a:lvl1pPr>
    </p:titleStyle>
    <p:bodyStyle>
      <a:lvl1pPr marL="285750" indent="-285750" algn="l" defTabSz="914400" rtl="0" eaLnBrk="1" latinLnBrk="0" hangingPunct="1">
        <a:lnSpc>
          <a:spcPct val="100000"/>
        </a:lnSpc>
        <a:spcBef>
          <a:spcPts val="1800"/>
        </a:spcBef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100000"/>
        </a:lnSpc>
        <a:spcBef>
          <a:spcPts val="60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85750" algn="l" defTabSz="914400" rtl="0" eaLnBrk="1" latinLnBrk="0" hangingPunct="1">
        <a:lnSpc>
          <a:spcPct val="10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100000"/>
        </a:lnSpc>
        <a:spcBef>
          <a:spcPts val="600"/>
        </a:spcBef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100000"/>
        </a:lnSpc>
        <a:spcBef>
          <a:spcPts val="600"/>
        </a:spcBef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355">
          <p15:clr>
            <a:srgbClr val="F26B43"/>
          </p15:clr>
        </p15:guide>
        <p15:guide id="2" pos="325">
          <p15:clr>
            <a:srgbClr val="F26B43"/>
          </p15:clr>
        </p15:guide>
        <p15:guide id="3" orient="horz" pos="1117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550">
          <p15:clr>
            <a:srgbClr val="F26B43"/>
          </p15:clr>
        </p15:guide>
        <p15:guide id="6" pos="3840">
          <p15:clr>
            <a:srgbClr val="F26B43"/>
          </p15:clr>
        </p15:guide>
        <p15:guide id="7" orient="horz" pos="1706">
          <p15:clr>
            <a:srgbClr val="F26B43"/>
          </p15:clr>
        </p15:guide>
        <p15:guide id="8" orient="horz" pos="216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2017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Modèle de présentation ENSICAEN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13458-4D83-4785-9424-E6C251E3BEBE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82248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7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3" r:id="rId9"/>
    <p:sldLayoutId id="2147483984" r:id="rId10"/>
    <p:sldLayoutId id="2147483985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9.png"/><Relationship Id="rId5" Type="http://schemas.openxmlformats.org/officeDocument/2006/relationships/image" Target="../media/image460.png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63.png"/><Relationship Id="rId7" Type="http://schemas.openxmlformats.org/officeDocument/2006/relationships/image" Target="../media/image44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10" Type="http://schemas.openxmlformats.org/officeDocument/2006/relationships/image" Target="../media/image68.png"/><Relationship Id="rId4" Type="http://schemas.openxmlformats.org/officeDocument/2006/relationships/image" Target="../media/image64.png"/><Relationship Id="rId9" Type="http://schemas.openxmlformats.org/officeDocument/2006/relationships/image" Target="../media/image6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2.png"/><Relationship Id="rId5" Type="http://schemas.openxmlformats.org/officeDocument/2006/relationships/image" Target="../media/image28.png"/><Relationship Id="rId4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30.png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4.jpg"/><Relationship Id="rId5" Type="http://schemas.openxmlformats.org/officeDocument/2006/relationships/image" Target="../media/image93.emf"/><Relationship Id="rId4" Type="http://schemas.openxmlformats.org/officeDocument/2006/relationships/image" Target="../media/image92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g"/><Relationship Id="rId7" Type="http://schemas.openxmlformats.org/officeDocument/2006/relationships/image" Target="../media/image17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3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0.xml"/><Relationship Id="rId6" Type="http://schemas.openxmlformats.org/officeDocument/2006/relationships/hyperlink" Target="https://en.wikipedia.org/wiki/Wireless_access_point" TargetMode="External"/><Relationship Id="rId5" Type="http://schemas.openxmlformats.org/officeDocument/2006/relationships/image" Target="../media/image26.png"/><Relationship Id="rId4" Type="http://schemas.openxmlformats.org/officeDocument/2006/relationships/hyperlink" Target="https://microchipdeveloper.com/wifi:wh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0.xml"/><Relationship Id="rId5" Type="http://schemas.openxmlformats.org/officeDocument/2006/relationships/hyperlink" Target="https://microchipdeveloper.com/wifi:wh" TargetMode="Externa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i="0" dirty="0"/>
              <a:t>Elève : Brice POIGNANT</a:t>
            </a:r>
          </a:p>
          <a:p>
            <a:r>
              <a:rPr lang="fr-FR" i="0" dirty="0"/>
              <a:t>Tuteur ENSICAEN : Hugo DESCOUBES</a:t>
            </a:r>
            <a:endParaRPr lang="fr-FR" dirty="0"/>
          </a:p>
          <a:p>
            <a:endParaRPr lang="fr-FR" dirty="0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Projet RACE</a:t>
            </a:r>
          </a:p>
        </p:txBody>
      </p:sp>
      <p:pic>
        <p:nvPicPr>
          <p:cNvPr id="5" name="Espace réservé pour une image  4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36" r="34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09077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550B0F8-8183-4186-A5A8-EEF4D9039C4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graphique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7D32FF3-9F3C-4DF6-A668-C8042051BC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5550" y="1622981"/>
            <a:ext cx="2774382" cy="229818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B339B9F-9A8E-480F-B5E0-998186687F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0014" y="1541316"/>
            <a:ext cx="5168767" cy="169788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E89D8960-1365-4B2C-8F6F-916DEECA62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5550" y="4156429"/>
            <a:ext cx="2774382" cy="229818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87F2632-E71A-4112-BD7C-0B570C7080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735" y="2909236"/>
            <a:ext cx="3076575" cy="215265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7077ADBE-EE4F-4B27-9453-413E97DAD6CA}"/>
              </a:ext>
            </a:extLst>
          </p:cNvPr>
          <p:cNvSpPr/>
          <p:nvPr/>
        </p:nvSpPr>
        <p:spPr>
          <a:xfrm>
            <a:off x="67112" y="2484131"/>
            <a:ext cx="3330429" cy="275934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62D2E32-FF27-41EE-8C0B-BCDCA820C047}"/>
              </a:ext>
            </a:extLst>
          </p:cNvPr>
          <p:cNvSpPr txBox="1"/>
          <p:nvPr/>
        </p:nvSpPr>
        <p:spPr>
          <a:xfrm>
            <a:off x="93797" y="2484131"/>
            <a:ext cx="2357306" cy="366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fenetre.cpp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0A8869-F0D8-4EAF-9C17-FCECD65E5B8F}"/>
              </a:ext>
            </a:extLst>
          </p:cNvPr>
          <p:cNvSpPr/>
          <p:nvPr/>
        </p:nvSpPr>
        <p:spPr>
          <a:xfrm>
            <a:off x="3456264" y="1274420"/>
            <a:ext cx="5284447" cy="200229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3BC9D56-F82D-40E6-B0A5-551890654375}"/>
              </a:ext>
            </a:extLst>
          </p:cNvPr>
          <p:cNvSpPr txBox="1"/>
          <p:nvPr/>
        </p:nvSpPr>
        <p:spPr>
          <a:xfrm>
            <a:off x="3456264" y="1209251"/>
            <a:ext cx="2357306" cy="366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main.cpp</a:t>
            </a: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261B35CD-C188-45D9-9194-124629BF6AF0}"/>
              </a:ext>
            </a:extLst>
          </p:cNvPr>
          <p:cNvGrpSpPr/>
          <p:nvPr/>
        </p:nvGrpSpPr>
        <p:grpSpPr>
          <a:xfrm>
            <a:off x="3606264" y="3392214"/>
            <a:ext cx="4976262" cy="1595880"/>
            <a:chOff x="3606264" y="3392214"/>
            <a:chExt cx="4976262" cy="1595880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9F644F55-24D9-4205-BD1D-9F749430F5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50759"/>
            <a:stretch/>
          </p:blipFill>
          <p:spPr>
            <a:xfrm>
              <a:off x="3606264" y="3392214"/>
              <a:ext cx="4976262" cy="1595880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9E15DFD-0E4B-4319-9542-7CAB6F3A03D6}"/>
                </a:ext>
              </a:extLst>
            </p:cNvPr>
            <p:cNvSpPr/>
            <p:nvPr/>
          </p:nvSpPr>
          <p:spPr>
            <a:xfrm>
              <a:off x="3606264" y="3392214"/>
              <a:ext cx="4976262" cy="1595880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0E870BF0-584F-481F-808E-9FFCF7312175}"/>
              </a:ext>
            </a:extLst>
          </p:cNvPr>
          <p:cNvGrpSpPr/>
          <p:nvPr/>
        </p:nvGrpSpPr>
        <p:grpSpPr>
          <a:xfrm>
            <a:off x="3606264" y="5123161"/>
            <a:ext cx="4976975" cy="1510003"/>
            <a:chOff x="3606264" y="5123161"/>
            <a:chExt cx="4976975" cy="1510003"/>
          </a:xfrm>
        </p:grpSpPr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71950755-BE66-42FB-BE8D-E945F02302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53484"/>
            <a:stretch/>
          </p:blipFill>
          <p:spPr>
            <a:xfrm>
              <a:off x="3606977" y="5123161"/>
              <a:ext cx="4976262" cy="1507577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6700E6E-A839-4DF8-A4ED-951E0480596C}"/>
                </a:ext>
              </a:extLst>
            </p:cNvPr>
            <p:cNvSpPr/>
            <p:nvPr/>
          </p:nvSpPr>
          <p:spPr>
            <a:xfrm>
              <a:off x="3606264" y="5123161"/>
              <a:ext cx="4976262" cy="1510003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07A50BA0-9E92-4F93-B6F7-85E18ADD30BA}"/>
              </a:ext>
            </a:extLst>
          </p:cNvPr>
          <p:cNvGrpSpPr/>
          <p:nvPr/>
        </p:nvGrpSpPr>
        <p:grpSpPr>
          <a:xfrm>
            <a:off x="2164360" y="3327045"/>
            <a:ext cx="6576351" cy="3392537"/>
            <a:chOff x="2164360" y="3327045"/>
            <a:chExt cx="6576351" cy="339253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4358089-27D4-41A8-AA87-53023C901631}"/>
                </a:ext>
              </a:extLst>
            </p:cNvPr>
            <p:cNvSpPr/>
            <p:nvPr/>
          </p:nvSpPr>
          <p:spPr>
            <a:xfrm>
              <a:off x="3456264" y="3327045"/>
              <a:ext cx="5284447" cy="3392537"/>
            </a:xfrm>
            <a:prstGeom prst="rect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7C5E804-4D94-4C86-8C6C-27EF7E779CAE}"/>
                </a:ext>
              </a:extLst>
            </p:cNvPr>
            <p:cNvSpPr/>
            <p:nvPr/>
          </p:nvSpPr>
          <p:spPr>
            <a:xfrm>
              <a:off x="2164360" y="6065240"/>
              <a:ext cx="1291904" cy="654342"/>
            </a:xfrm>
            <a:prstGeom prst="rect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6BD2B3E-A01E-4B08-AA28-F5F36ED6F4B7}"/>
                </a:ext>
              </a:extLst>
            </p:cNvPr>
            <p:cNvSpPr/>
            <p:nvPr/>
          </p:nvSpPr>
          <p:spPr>
            <a:xfrm>
              <a:off x="3320560" y="6076950"/>
              <a:ext cx="210704" cy="6334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A04FFF50-3C4D-4CF4-A458-D40E29CD5CBB}"/>
                </a:ext>
              </a:extLst>
            </p:cNvPr>
            <p:cNvSpPr txBox="1"/>
            <p:nvPr/>
          </p:nvSpPr>
          <p:spPr>
            <a:xfrm>
              <a:off x="2247259" y="6194495"/>
              <a:ext cx="2357306" cy="366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chart.cpp</a:t>
              </a:r>
            </a:p>
          </p:txBody>
        </p:sp>
      </p:grp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C649D756-0B85-4250-A67F-58F8D1A35995}"/>
              </a:ext>
            </a:extLst>
          </p:cNvPr>
          <p:cNvCxnSpPr>
            <a:cxnSpLocks/>
            <a:stCxn id="3" idx="3"/>
            <a:endCxn id="15" idx="1"/>
          </p:cNvCxnSpPr>
          <p:nvPr/>
        </p:nvCxnSpPr>
        <p:spPr>
          <a:xfrm flipV="1">
            <a:off x="8582526" y="5305520"/>
            <a:ext cx="463024" cy="57264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67BEC255-43AC-423F-9817-28EF6AC63963}"/>
              </a:ext>
            </a:extLst>
          </p:cNvPr>
          <p:cNvCxnSpPr>
            <a:stCxn id="2" idx="3"/>
            <a:endCxn id="6" idx="1"/>
          </p:cNvCxnSpPr>
          <p:nvPr/>
        </p:nvCxnSpPr>
        <p:spPr>
          <a:xfrm flipV="1">
            <a:off x="8582526" y="2772072"/>
            <a:ext cx="463024" cy="1418082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8DED912E-762A-4A66-84B1-9EA50FD4C6DE}"/>
              </a:ext>
            </a:extLst>
          </p:cNvPr>
          <p:cNvSpPr/>
          <p:nvPr/>
        </p:nvSpPr>
        <p:spPr>
          <a:xfrm>
            <a:off x="818147" y="4379495"/>
            <a:ext cx="1366788" cy="18288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3592504-06FC-49FF-967C-4314EE2FD13B}"/>
              </a:ext>
            </a:extLst>
          </p:cNvPr>
          <p:cNvSpPr/>
          <p:nvPr/>
        </p:nvSpPr>
        <p:spPr>
          <a:xfrm>
            <a:off x="3531264" y="3098800"/>
            <a:ext cx="5130136" cy="12700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36" name="Connecteur : en arc 35">
            <a:extLst>
              <a:ext uri="{FF2B5EF4-FFF2-40B4-BE49-F238E27FC236}">
                <a16:creationId xmlns:a16="http://schemas.microsoft.com/office/drawing/2014/main" id="{A5B940F8-F0AC-4A1D-9811-84DF2BA4583A}"/>
              </a:ext>
            </a:extLst>
          </p:cNvPr>
          <p:cNvCxnSpPr>
            <a:stCxn id="32" idx="3"/>
            <a:endCxn id="27" idx="1"/>
          </p:cNvCxnSpPr>
          <p:nvPr/>
        </p:nvCxnSpPr>
        <p:spPr>
          <a:xfrm flipH="1">
            <a:off x="3606977" y="3162300"/>
            <a:ext cx="5054423" cy="2714650"/>
          </a:xfrm>
          <a:prstGeom prst="curvedConnector5">
            <a:avLst>
              <a:gd name="adj1" fmla="val -6031"/>
              <a:gd name="adj2" fmla="val 60443"/>
              <a:gd name="adj3" fmla="val 109801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A01E0B96-6A3A-4AB6-B5A3-3CE89CD97C56}"/>
              </a:ext>
            </a:extLst>
          </p:cNvPr>
          <p:cNvSpPr/>
          <p:nvPr/>
        </p:nvSpPr>
        <p:spPr>
          <a:xfrm>
            <a:off x="519764" y="3724976"/>
            <a:ext cx="2598821" cy="4812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34" name="Connecteur : en arc 33">
            <a:extLst>
              <a:ext uri="{FF2B5EF4-FFF2-40B4-BE49-F238E27FC236}">
                <a16:creationId xmlns:a16="http://schemas.microsoft.com/office/drawing/2014/main" id="{09B0F96C-F205-42CA-BE16-FA82FC644E09}"/>
              </a:ext>
            </a:extLst>
          </p:cNvPr>
          <p:cNvCxnSpPr>
            <a:stCxn id="12" idx="3"/>
            <a:endCxn id="32" idx="1"/>
          </p:cNvCxnSpPr>
          <p:nvPr/>
        </p:nvCxnSpPr>
        <p:spPr>
          <a:xfrm flipV="1">
            <a:off x="2184935" y="3162300"/>
            <a:ext cx="1346329" cy="1308635"/>
          </a:xfrm>
          <a:prstGeom prst="curvedConnector3">
            <a:avLst>
              <a:gd name="adj1" fmla="val 72878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7714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12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Tester la </a:t>
            </a:r>
            <a:r>
              <a:rPr lang="fr-FR" dirty="0">
                <a:solidFill>
                  <a:schemeClr val="accent2"/>
                </a:solidFill>
              </a:rPr>
              <a:t>carte mère RACE</a:t>
            </a:r>
            <a:r>
              <a:rPr lang="fr-FR" dirty="0"/>
              <a:t> ainsi que les différents </a:t>
            </a:r>
            <a:r>
              <a:rPr lang="fr-FR" dirty="0">
                <a:solidFill>
                  <a:schemeClr val="accent2"/>
                </a:solidFill>
              </a:rPr>
              <a:t>modules</a:t>
            </a:r>
            <a:r>
              <a:rPr lang="fr-FR" dirty="0"/>
              <a:t> qui serviront au contrôle de la voiture télécommandée. 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Prototypage Hardware</a:t>
            </a:r>
          </a:p>
        </p:txBody>
      </p:sp>
    </p:spTree>
    <p:extLst>
      <p:ext uri="{BB962C8B-B14F-4D97-AF65-F5344CB8AC3E}">
        <p14:creationId xmlns:p14="http://schemas.microsoft.com/office/powerpoint/2010/main" val="26863708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550B0F8-8183-4186-A5A8-EEF4D9039C4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Routage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DF442D6-8817-428C-BCA6-92CE12D7CC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2867" y="1233552"/>
            <a:ext cx="4053805" cy="385443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C0186F73-B6F0-4726-BB18-766B1687EE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4825" y="5097456"/>
            <a:ext cx="7981950" cy="1400175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AF57CC75-EC0B-42E2-9E53-5E85AE7C8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52" y="1834053"/>
            <a:ext cx="2397358" cy="275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4AB2BD-E382-4E6F-BA5B-8AC681B44F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744" y="1834053"/>
            <a:ext cx="4598779" cy="2743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B6EDC3A-55A7-4BC3-BFB0-36ECAF3D3E8D}"/>
              </a:ext>
            </a:extLst>
          </p:cNvPr>
          <p:cNvSpPr/>
          <p:nvPr/>
        </p:nvSpPr>
        <p:spPr>
          <a:xfrm>
            <a:off x="1155032" y="1963554"/>
            <a:ext cx="259882" cy="2541069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E02B3A2-4AB7-4D2D-8F2F-598AEF18C667}"/>
              </a:ext>
            </a:extLst>
          </p:cNvPr>
          <p:cNvSpPr/>
          <p:nvPr/>
        </p:nvSpPr>
        <p:spPr>
          <a:xfrm>
            <a:off x="3465095" y="2675822"/>
            <a:ext cx="173254" cy="171329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B777C0C-7D21-44C0-81EC-6EEDC334D814}"/>
              </a:ext>
            </a:extLst>
          </p:cNvPr>
          <p:cNvSpPr/>
          <p:nvPr/>
        </p:nvSpPr>
        <p:spPr>
          <a:xfrm>
            <a:off x="191352" y="1424539"/>
            <a:ext cx="2349717" cy="320521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AF9E811-19FE-4ADC-A506-9E86277C3FE2}"/>
              </a:ext>
            </a:extLst>
          </p:cNvPr>
          <p:cNvSpPr txBox="1"/>
          <p:nvPr/>
        </p:nvSpPr>
        <p:spPr>
          <a:xfrm>
            <a:off x="191352" y="1424539"/>
            <a:ext cx="2157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Connecteur PIC32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902B53D-4BB7-448D-963A-A9B80BFEC218}"/>
              </a:ext>
            </a:extLst>
          </p:cNvPr>
          <p:cNvSpPr/>
          <p:nvPr/>
        </p:nvSpPr>
        <p:spPr>
          <a:xfrm>
            <a:off x="2588710" y="1424539"/>
            <a:ext cx="4664157" cy="320521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F52FB27-90B6-49D5-B1B7-B0530DE5A86D}"/>
              </a:ext>
            </a:extLst>
          </p:cNvPr>
          <p:cNvSpPr txBox="1"/>
          <p:nvPr/>
        </p:nvSpPr>
        <p:spPr>
          <a:xfrm>
            <a:off x="2617586" y="1422703"/>
            <a:ext cx="2157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Connecteur RACE</a:t>
            </a:r>
          </a:p>
        </p:txBody>
      </p:sp>
      <p:cxnSp>
        <p:nvCxnSpPr>
          <p:cNvPr id="4" name="Connecteur : en arc 3">
            <a:extLst>
              <a:ext uri="{FF2B5EF4-FFF2-40B4-BE49-F238E27FC236}">
                <a16:creationId xmlns:a16="http://schemas.microsoft.com/office/drawing/2014/main" id="{A89D4E64-7503-4042-B0FE-4A44989326AF}"/>
              </a:ext>
            </a:extLst>
          </p:cNvPr>
          <p:cNvCxnSpPr>
            <a:stCxn id="2" idx="2"/>
            <a:endCxn id="8" idx="2"/>
          </p:cNvCxnSpPr>
          <p:nvPr/>
        </p:nvCxnSpPr>
        <p:spPr>
          <a:xfrm rot="5400000" flipH="1" flipV="1">
            <a:off x="2360595" y="3313496"/>
            <a:ext cx="115504" cy="2266749"/>
          </a:xfrm>
          <a:prstGeom prst="curvedConnector3">
            <a:avLst>
              <a:gd name="adj1" fmla="val -364583"/>
            </a:avLst>
          </a:prstGeom>
          <a:ln w="28575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2476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550B0F8-8183-4186-A5A8-EEF4D9039C4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Configuration Harmony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BAD28D75-F83D-49CD-BEDE-F2ADCC6E93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6576" y="4446031"/>
            <a:ext cx="1743075" cy="228600"/>
          </a:xfrm>
          <a:prstGeom prst="rect">
            <a:avLst/>
          </a:prstGeom>
          <a:noFill/>
          <a:ln w="28575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4C87E952-5092-4BA8-8333-6EB56F2C29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8314" y="4852977"/>
            <a:ext cx="4419600" cy="1552575"/>
          </a:xfrm>
          <a:prstGeom prst="rect">
            <a:avLst/>
          </a:prstGeom>
          <a:noFill/>
          <a:ln w="28575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A80BEC8-2059-4B9E-B179-E7AEB4403F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12" b="1"/>
          <a:stretch/>
        </p:blipFill>
        <p:spPr>
          <a:xfrm>
            <a:off x="475950" y="1880553"/>
            <a:ext cx="5172075" cy="15525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05DD946F-5626-43CF-B51E-869537CD3608}"/>
                  </a:ext>
                </a:extLst>
              </p:cNvPr>
              <p:cNvSpPr txBox="1"/>
              <p:nvPr/>
            </p:nvSpPr>
            <p:spPr>
              <a:xfrm>
                <a:off x="5046976" y="2177574"/>
                <a:ext cx="4419600" cy="6170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𝑓𝑐𝑙𝑘</m:t>
                          </m:r>
                        </m:num>
                        <m:den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𝑃𝑅𝐸𝑆𝐶𝐴𝐿𝐸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𝑃𝐸𝑅𝐼𝑂𝐷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05DD946F-5626-43CF-B51E-869537CD36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6976" y="2177574"/>
                <a:ext cx="4419600" cy="61709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 7">
            <a:extLst>
              <a:ext uri="{FF2B5EF4-FFF2-40B4-BE49-F238E27FC236}">
                <a16:creationId xmlns:a16="http://schemas.microsoft.com/office/drawing/2014/main" id="{473758E3-E955-41DA-9EA0-560A0CDEBC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49180" y="1484021"/>
            <a:ext cx="1885021" cy="242548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34DE23EE-A80B-403F-959F-0513814C55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51137" y="5428039"/>
            <a:ext cx="2819400" cy="171450"/>
          </a:xfrm>
          <a:prstGeom prst="rect">
            <a:avLst/>
          </a:prstGeom>
        </p:spPr>
      </p:pic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000A67DA-D0EC-45EC-A88F-6842D7459BE6}"/>
              </a:ext>
            </a:extLst>
          </p:cNvPr>
          <p:cNvCxnSpPr/>
          <p:nvPr/>
        </p:nvCxnSpPr>
        <p:spPr>
          <a:xfrm>
            <a:off x="475950" y="4082756"/>
            <a:ext cx="11199494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lèche : droite 14">
            <a:extLst>
              <a:ext uri="{FF2B5EF4-FFF2-40B4-BE49-F238E27FC236}">
                <a16:creationId xmlns:a16="http://schemas.microsoft.com/office/drawing/2014/main" id="{E2F2428C-EE3E-4848-900B-1025C4D3724F}"/>
              </a:ext>
            </a:extLst>
          </p:cNvPr>
          <p:cNvSpPr/>
          <p:nvPr/>
        </p:nvSpPr>
        <p:spPr>
          <a:xfrm>
            <a:off x="4748464" y="5109503"/>
            <a:ext cx="1347536" cy="808521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C3E391-F9DA-45C5-9E19-DE3A9166A53C}"/>
              </a:ext>
            </a:extLst>
          </p:cNvPr>
          <p:cNvSpPr/>
          <p:nvPr/>
        </p:nvSpPr>
        <p:spPr>
          <a:xfrm>
            <a:off x="10048775" y="1905801"/>
            <a:ext cx="606392" cy="30800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E713269-4166-43B0-ACF8-5D2051BFD369}"/>
              </a:ext>
            </a:extLst>
          </p:cNvPr>
          <p:cNvSpPr/>
          <p:nvPr/>
        </p:nvSpPr>
        <p:spPr>
          <a:xfrm>
            <a:off x="475950" y="2653990"/>
            <a:ext cx="5172075" cy="77501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4" name="Connecteur droit avec flèche 3">
            <a:extLst>
              <a:ext uri="{FF2B5EF4-FFF2-40B4-BE49-F238E27FC236}">
                <a16:creationId xmlns:a16="http://schemas.microsoft.com/office/drawing/2014/main" id="{B8C0EAD5-F201-40F0-8098-4AE26E066AE4}"/>
              </a:ext>
            </a:extLst>
          </p:cNvPr>
          <p:cNvCxnSpPr>
            <a:stCxn id="2" idx="3"/>
          </p:cNvCxnSpPr>
          <p:nvPr/>
        </p:nvCxnSpPr>
        <p:spPr>
          <a:xfrm flipV="1">
            <a:off x="5648025" y="2811908"/>
            <a:ext cx="447975" cy="22958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C0FD9C4D-E480-4780-BD68-F6674B736F4B}"/>
              </a:ext>
            </a:extLst>
          </p:cNvPr>
          <p:cNvCxnSpPr>
            <a:cxnSpLocks/>
            <a:endCxn id="16" idx="1"/>
          </p:cNvCxnSpPr>
          <p:nvPr/>
        </p:nvCxnSpPr>
        <p:spPr>
          <a:xfrm flipV="1">
            <a:off x="7706576" y="2059806"/>
            <a:ext cx="2342199" cy="28552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321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 animBg="1"/>
      <p:bldP spid="16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550B0F8-8183-4186-A5A8-EEF4D9039C4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Initialisation modules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0FF46455-D560-469E-AE38-5B7017238894}"/>
              </a:ext>
            </a:extLst>
          </p:cNvPr>
          <p:cNvGrpSpPr/>
          <p:nvPr/>
        </p:nvGrpSpPr>
        <p:grpSpPr>
          <a:xfrm>
            <a:off x="586005" y="1686257"/>
            <a:ext cx="5156873" cy="1260088"/>
            <a:chOff x="586005" y="1686257"/>
            <a:chExt cx="5156873" cy="1260088"/>
          </a:xfrm>
        </p:grpSpPr>
        <p:grpSp>
          <p:nvGrpSpPr>
            <p:cNvPr id="23" name="Groupe 22">
              <a:extLst>
                <a:ext uri="{FF2B5EF4-FFF2-40B4-BE49-F238E27FC236}">
                  <a16:creationId xmlns:a16="http://schemas.microsoft.com/office/drawing/2014/main" id="{47B94102-01D5-43F2-A1BC-3CE404D24FA9}"/>
                </a:ext>
              </a:extLst>
            </p:cNvPr>
            <p:cNvGrpSpPr/>
            <p:nvPr/>
          </p:nvGrpSpPr>
          <p:grpSpPr>
            <a:xfrm>
              <a:off x="586005" y="1686257"/>
              <a:ext cx="5156873" cy="1260088"/>
              <a:chOff x="586005" y="1683834"/>
              <a:chExt cx="5156873" cy="1260088"/>
            </a:xfrm>
          </p:grpSpPr>
          <p:sp>
            <p:nvSpPr>
              <p:cNvPr id="13" name="Rectangle : coins arrondis 12">
                <a:extLst>
                  <a:ext uri="{FF2B5EF4-FFF2-40B4-BE49-F238E27FC236}">
                    <a16:creationId xmlns:a16="http://schemas.microsoft.com/office/drawing/2014/main" id="{1D1F360B-EE30-4E80-A235-53DCFB2E7C1F}"/>
                  </a:ext>
                </a:extLst>
              </p:cNvPr>
              <p:cNvSpPr/>
              <p:nvPr/>
            </p:nvSpPr>
            <p:spPr>
              <a:xfrm>
                <a:off x="586005" y="1683834"/>
                <a:ext cx="5156873" cy="1260088"/>
              </a:xfrm>
              <a:prstGeom prst="roundRect">
                <a:avLst/>
              </a:prstGeom>
              <a:solidFill>
                <a:srgbClr val="2B2B2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2" name="Image 1">
                <a:extLst>
                  <a:ext uri="{FF2B5EF4-FFF2-40B4-BE49-F238E27FC236}">
                    <a16:creationId xmlns:a16="http://schemas.microsoft.com/office/drawing/2014/main" id="{62C2A26C-0BF9-4921-809B-3272C84EF60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448" t="16872" r="4688" b="66314"/>
              <a:stretch/>
            </p:blipFill>
            <p:spPr>
              <a:xfrm>
                <a:off x="773577" y="2117247"/>
                <a:ext cx="4630723" cy="352336"/>
              </a:xfrm>
              <a:prstGeom prst="rect">
                <a:avLst/>
              </a:prstGeom>
            </p:spPr>
          </p:pic>
          <p:pic>
            <p:nvPicPr>
              <p:cNvPr id="17" name="Image 16">
                <a:extLst>
                  <a:ext uri="{FF2B5EF4-FFF2-40B4-BE49-F238E27FC236}">
                    <a16:creationId xmlns:a16="http://schemas.microsoft.com/office/drawing/2014/main" id="{E5ED461B-E5FF-4ECA-BD65-EAC4F7745EB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448" t="74454" r="1757" b="17139"/>
              <a:stretch/>
            </p:blipFill>
            <p:spPr>
              <a:xfrm>
                <a:off x="773577" y="2476617"/>
                <a:ext cx="4781725" cy="176168"/>
              </a:xfrm>
              <a:prstGeom prst="rect">
                <a:avLst/>
              </a:prstGeom>
            </p:spPr>
          </p:pic>
        </p:grp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BB37F4C2-5DDB-49B4-B534-F5BEA90DA38D}"/>
                </a:ext>
              </a:extLst>
            </p:cNvPr>
            <p:cNvSpPr txBox="1"/>
            <p:nvPr/>
          </p:nvSpPr>
          <p:spPr>
            <a:xfrm>
              <a:off x="773577" y="1752427"/>
              <a:ext cx="177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>
                  <a:solidFill>
                    <a:schemeClr val="bg1">
                      <a:lumMod val="95000"/>
                    </a:schemeClr>
                  </a:solidFill>
                </a:rPr>
                <a:t>SER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5A5DF702-7850-4697-8216-4BC57156A7A0}"/>
              </a:ext>
            </a:extLst>
          </p:cNvPr>
          <p:cNvGrpSpPr/>
          <p:nvPr/>
        </p:nvGrpSpPr>
        <p:grpSpPr>
          <a:xfrm>
            <a:off x="586005" y="3329118"/>
            <a:ext cx="5156873" cy="1432093"/>
            <a:chOff x="586005" y="3329118"/>
            <a:chExt cx="5156873" cy="1432093"/>
          </a:xfrm>
        </p:grpSpPr>
        <p:grpSp>
          <p:nvGrpSpPr>
            <p:cNvPr id="20" name="Groupe 19">
              <a:extLst>
                <a:ext uri="{FF2B5EF4-FFF2-40B4-BE49-F238E27FC236}">
                  <a16:creationId xmlns:a16="http://schemas.microsoft.com/office/drawing/2014/main" id="{E263EC08-B417-4F87-9679-18AB97004122}"/>
                </a:ext>
              </a:extLst>
            </p:cNvPr>
            <p:cNvGrpSpPr/>
            <p:nvPr/>
          </p:nvGrpSpPr>
          <p:grpSpPr>
            <a:xfrm>
              <a:off x="586005" y="3329118"/>
              <a:ext cx="5156873" cy="1432093"/>
              <a:chOff x="617768" y="3380059"/>
              <a:chExt cx="5156873" cy="1432093"/>
            </a:xfrm>
          </p:grpSpPr>
          <p:sp>
            <p:nvSpPr>
              <p:cNvPr id="21" name="Rectangle : coins arrondis 20">
                <a:extLst>
                  <a:ext uri="{FF2B5EF4-FFF2-40B4-BE49-F238E27FC236}">
                    <a16:creationId xmlns:a16="http://schemas.microsoft.com/office/drawing/2014/main" id="{AD42DBA9-50C0-4993-ABE2-AC04B3E2DB5E}"/>
                  </a:ext>
                </a:extLst>
              </p:cNvPr>
              <p:cNvSpPr/>
              <p:nvPr/>
            </p:nvSpPr>
            <p:spPr>
              <a:xfrm>
                <a:off x="617768" y="3380059"/>
                <a:ext cx="5156873" cy="1432093"/>
              </a:xfrm>
              <a:prstGeom prst="roundRect">
                <a:avLst/>
              </a:prstGeom>
              <a:solidFill>
                <a:srgbClr val="2B2B2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3" name="Image 2">
                <a:extLst>
                  <a:ext uri="{FF2B5EF4-FFF2-40B4-BE49-F238E27FC236}">
                    <a16:creationId xmlns:a16="http://schemas.microsoft.com/office/drawing/2014/main" id="{9F6C8FA8-AA0A-4124-92AD-6E89F729FE7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5883" t="16092" r="5078" b="66771"/>
              <a:stretch/>
            </p:blipFill>
            <p:spPr>
              <a:xfrm>
                <a:off x="805340" y="3860237"/>
                <a:ext cx="4639112" cy="360727"/>
              </a:xfrm>
              <a:prstGeom prst="rect">
                <a:avLst/>
              </a:prstGeom>
            </p:spPr>
          </p:pic>
          <p:pic>
            <p:nvPicPr>
              <p:cNvPr id="18" name="Image 17">
                <a:extLst>
                  <a:ext uri="{FF2B5EF4-FFF2-40B4-BE49-F238E27FC236}">
                    <a16:creationId xmlns:a16="http://schemas.microsoft.com/office/drawing/2014/main" id="{3924E8DB-C682-46ED-BE5F-8271443713A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6024" t="72275" r="2521" b="17762"/>
              <a:stretch/>
            </p:blipFill>
            <p:spPr>
              <a:xfrm>
                <a:off x="822118" y="4213664"/>
                <a:ext cx="4764947" cy="209726"/>
              </a:xfrm>
              <a:prstGeom prst="rect">
                <a:avLst/>
              </a:prstGeom>
            </p:spPr>
          </p:pic>
        </p:grp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F751BE10-294C-445B-B56E-A6ADBCC6937B}"/>
                </a:ext>
              </a:extLst>
            </p:cNvPr>
            <p:cNvSpPr txBox="1"/>
            <p:nvPr/>
          </p:nvSpPr>
          <p:spPr>
            <a:xfrm>
              <a:off x="697463" y="3400139"/>
              <a:ext cx="177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>
                  <a:solidFill>
                    <a:schemeClr val="bg1">
                      <a:lumMod val="95000"/>
                    </a:schemeClr>
                  </a:solidFill>
                </a:rPr>
                <a:t>PWM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C441A17D-4530-4B03-B424-0334C0D6378F}"/>
              </a:ext>
            </a:extLst>
          </p:cNvPr>
          <p:cNvGrpSpPr/>
          <p:nvPr/>
        </p:nvGrpSpPr>
        <p:grpSpPr>
          <a:xfrm>
            <a:off x="586002" y="5114638"/>
            <a:ext cx="5156873" cy="1072684"/>
            <a:chOff x="586005" y="4971981"/>
            <a:chExt cx="5156873" cy="1072684"/>
          </a:xfrm>
        </p:grpSpPr>
        <p:grpSp>
          <p:nvGrpSpPr>
            <p:cNvPr id="19" name="Groupe 18">
              <a:extLst>
                <a:ext uri="{FF2B5EF4-FFF2-40B4-BE49-F238E27FC236}">
                  <a16:creationId xmlns:a16="http://schemas.microsoft.com/office/drawing/2014/main" id="{C5EDA22F-FF34-4451-B530-6B4A46462FF8}"/>
                </a:ext>
              </a:extLst>
            </p:cNvPr>
            <p:cNvGrpSpPr/>
            <p:nvPr/>
          </p:nvGrpSpPr>
          <p:grpSpPr>
            <a:xfrm>
              <a:off x="586005" y="4971981"/>
              <a:ext cx="5156873" cy="1072684"/>
              <a:chOff x="474543" y="5158494"/>
              <a:chExt cx="5156873" cy="1072684"/>
            </a:xfrm>
          </p:grpSpPr>
          <p:sp>
            <p:nvSpPr>
              <p:cNvPr id="22" name="Rectangle : coins arrondis 21">
                <a:extLst>
                  <a:ext uri="{FF2B5EF4-FFF2-40B4-BE49-F238E27FC236}">
                    <a16:creationId xmlns:a16="http://schemas.microsoft.com/office/drawing/2014/main" id="{2B47D742-7585-4BDD-BCB4-C10F19D762B0}"/>
                  </a:ext>
                </a:extLst>
              </p:cNvPr>
              <p:cNvSpPr/>
              <p:nvPr/>
            </p:nvSpPr>
            <p:spPr>
              <a:xfrm>
                <a:off x="474543" y="5158494"/>
                <a:ext cx="5156873" cy="1072684"/>
              </a:xfrm>
              <a:prstGeom prst="roundRect">
                <a:avLst/>
              </a:prstGeom>
              <a:solidFill>
                <a:srgbClr val="2B2B2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4" name="Image 3">
                <a:extLst>
                  <a:ext uri="{FF2B5EF4-FFF2-40B4-BE49-F238E27FC236}">
                    <a16:creationId xmlns:a16="http://schemas.microsoft.com/office/drawing/2014/main" id="{1721697D-E507-4AF9-B964-750B8F500EA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7130" t="35845" r="1582" b="41687"/>
              <a:stretch/>
            </p:blipFill>
            <p:spPr>
              <a:xfrm>
                <a:off x="678893" y="5638802"/>
                <a:ext cx="4764947" cy="209725"/>
              </a:xfrm>
              <a:prstGeom prst="rect">
                <a:avLst/>
              </a:prstGeom>
            </p:spPr>
          </p:pic>
          <p:pic>
            <p:nvPicPr>
              <p:cNvPr id="10" name="Image 9">
                <a:extLst>
                  <a:ext uri="{FF2B5EF4-FFF2-40B4-BE49-F238E27FC236}">
                    <a16:creationId xmlns:a16="http://schemas.microsoft.com/office/drawing/2014/main" id="{72CA2969-3D1A-4CA2-A88C-5B4D47383E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62115" y="5814291"/>
                <a:ext cx="1276350" cy="209550"/>
              </a:xfrm>
              <a:prstGeom prst="rect">
                <a:avLst/>
              </a:prstGeom>
            </p:spPr>
          </p:pic>
        </p:grp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BA489C01-2141-4B64-8926-09841892710C}"/>
                </a:ext>
              </a:extLst>
            </p:cNvPr>
            <p:cNvSpPr txBox="1"/>
            <p:nvPr/>
          </p:nvSpPr>
          <p:spPr>
            <a:xfrm>
              <a:off x="697463" y="5047677"/>
              <a:ext cx="177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>
                  <a:solidFill>
                    <a:schemeClr val="bg1">
                      <a:lumMod val="95000"/>
                    </a:schemeClr>
                  </a:solidFill>
                </a:rPr>
                <a:t>ADC</a:t>
              </a:r>
            </a:p>
          </p:txBody>
        </p:sp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05F3E55F-07E4-4491-B1E5-9CA1A4D078DD}"/>
              </a:ext>
            </a:extLst>
          </p:cNvPr>
          <p:cNvGrpSpPr/>
          <p:nvPr/>
        </p:nvGrpSpPr>
        <p:grpSpPr>
          <a:xfrm>
            <a:off x="6549059" y="2574674"/>
            <a:ext cx="4869364" cy="2829969"/>
            <a:chOff x="6549059" y="4817084"/>
            <a:chExt cx="4869364" cy="2829969"/>
          </a:xfrm>
        </p:grpSpPr>
        <p:grpSp>
          <p:nvGrpSpPr>
            <p:cNvPr id="31" name="Groupe 30">
              <a:extLst>
                <a:ext uri="{FF2B5EF4-FFF2-40B4-BE49-F238E27FC236}">
                  <a16:creationId xmlns:a16="http://schemas.microsoft.com/office/drawing/2014/main" id="{9EA17649-9777-4EC1-9532-3693B799153A}"/>
                </a:ext>
              </a:extLst>
            </p:cNvPr>
            <p:cNvGrpSpPr/>
            <p:nvPr/>
          </p:nvGrpSpPr>
          <p:grpSpPr>
            <a:xfrm>
              <a:off x="6549059" y="4817084"/>
              <a:ext cx="4869364" cy="2829969"/>
              <a:chOff x="6449125" y="3019325"/>
              <a:chExt cx="4869364" cy="2829969"/>
            </a:xfrm>
          </p:grpSpPr>
          <p:sp>
            <p:nvSpPr>
              <p:cNvPr id="36" name="Rectangle : coins arrondis 35">
                <a:extLst>
                  <a:ext uri="{FF2B5EF4-FFF2-40B4-BE49-F238E27FC236}">
                    <a16:creationId xmlns:a16="http://schemas.microsoft.com/office/drawing/2014/main" id="{0CDAB627-ADF6-4120-BAB3-F42F11F00337}"/>
                  </a:ext>
                </a:extLst>
              </p:cNvPr>
              <p:cNvSpPr/>
              <p:nvPr/>
            </p:nvSpPr>
            <p:spPr>
              <a:xfrm>
                <a:off x="6449125" y="3019325"/>
                <a:ext cx="4869364" cy="2829969"/>
              </a:xfrm>
              <a:prstGeom prst="roundRect">
                <a:avLst/>
              </a:prstGeom>
              <a:solidFill>
                <a:srgbClr val="2B2B2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39" name="ZoneTexte 38">
                <a:extLst>
                  <a:ext uri="{FF2B5EF4-FFF2-40B4-BE49-F238E27FC236}">
                    <a16:creationId xmlns:a16="http://schemas.microsoft.com/office/drawing/2014/main" id="{67653B19-AEF7-40E5-A3D6-650CD33B54E2}"/>
                  </a:ext>
                </a:extLst>
              </p:cNvPr>
              <p:cNvSpPr txBox="1"/>
              <p:nvPr/>
            </p:nvSpPr>
            <p:spPr>
              <a:xfrm>
                <a:off x="6621619" y="3324023"/>
                <a:ext cx="17700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>
                    <a:solidFill>
                      <a:schemeClr val="bg1">
                        <a:lumMod val="95000"/>
                      </a:schemeClr>
                    </a:solidFill>
                  </a:rPr>
                  <a:t>Démarrage </a:t>
                </a:r>
              </a:p>
            </p:txBody>
          </p:sp>
        </p:grp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B7B2CEF1-B9D1-436F-BD8D-286A026B819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21553" y="5662014"/>
              <a:ext cx="4524375" cy="1428750"/>
            </a:xfrm>
            <a:prstGeom prst="rect">
              <a:avLst/>
            </a:prstGeom>
          </p:spPr>
        </p:pic>
      </p:grpSp>
      <p:pic>
        <p:nvPicPr>
          <p:cNvPr id="33" name="Image 32">
            <a:extLst>
              <a:ext uri="{FF2B5EF4-FFF2-40B4-BE49-F238E27FC236}">
                <a16:creationId xmlns:a16="http://schemas.microsoft.com/office/drawing/2014/main" id="{361DB630-227A-4483-A042-14F3C5BFB04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669"/>
          <a:stretch/>
        </p:blipFill>
        <p:spPr>
          <a:xfrm>
            <a:off x="790355" y="4348132"/>
            <a:ext cx="4900942" cy="20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28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550B0F8-8183-4186-A5A8-EEF4D9039C4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Test avec application</a:t>
            </a:r>
          </a:p>
        </p:txBody>
      </p:sp>
      <p:pic>
        <p:nvPicPr>
          <p:cNvPr id="7" name="Image 6" descr="Une image contenant moniteur&#10;&#10;Description générée automatiquement">
            <a:extLst>
              <a:ext uri="{FF2B5EF4-FFF2-40B4-BE49-F238E27FC236}">
                <a16:creationId xmlns:a16="http://schemas.microsoft.com/office/drawing/2014/main" id="{B978CD45-1C48-42BD-A2B4-1F85492894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5" b="11542"/>
          <a:stretch/>
        </p:blipFill>
        <p:spPr>
          <a:xfrm>
            <a:off x="6243637" y="1514152"/>
            <a:ext cx="4477815" cy="2363037"/>
          </a:xfrm>
          <a:prstGeom prst="rect">
            <a:avLst/>
          </a:prstGeom>
          <a:ln w="28575">
            <a:solidFill>
              <a:schemeClr val="accent3"/>
            </a:solidFill>
          </a:ln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3F29B96B-16D1-4627-93AA-AE0DF740EE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663" y="2099702"/>
            <a:ext cx="542925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54871F36-DD3D-4D78-9E73-0FFCB8F2EC4E}"/>
              </a:ext>
            </a:extLst>
          </p:cNvPr>
          <p:cNvSpPr txBox="1"/>
          <p:nvPr/>
        </p:nvSpPr>
        <p:spPr>
          <a:xfrm>
            <a:off x="450320" y="1209791"/>
            <a:ext cx="397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SER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0FDA05D-C65F-4072-BB99-0AFEC58B5693}"/>
              </a:ext>
            </a:extLst>
          </p:cNvPr>
          <p:cNvSpPr txBox="1"/>
          <p:nvPr/>
        </p:nvSpPr>
        <p:spPr>
          <a:xfrm>
            <a:off x="6243637" y="1206717"/>
            <a:ext cx="397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PWM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B9C2567-755E-4E47-A640-EA7345D39CB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1113"/>
          <a:stretch/>
        </p:blipFill>
        <p:spPr>
          <a:xfrm>
            <a:off x="3708671" y="3952340"/>
            <a:ext cx="4330930" cy="2760119"/>
          </a:xfrm>
          <a:prstGeom prst="rect">
            <a:avLst/>
          </a:prstGeom>
          <a:ln w="28575">
            <a:solidFill>
              <a:srgbClr val="2B2B2B"/>
            </a:solidFill>
          </a:ln>
        </p:spPr>
      </p:pic>
      <p:grpSp>
        <p:nvGrpSpPr>
          <p:cNvPr id="10" name="Groupe 9">
            <a:extLst>
              <a:ext uri="{FF2B5EF4-FFF2-40B4-BE49-F238E27FC236}">
                <a16:creationId xmlns:a16="http://schemas.microsoft.com/office/drawing/2014/main" id="{EFF0448E-FB39-4242-90A8-71246892A751}"/>
              </a:ext>
            </a:extLst>
          </p:cNvPr>
          <p:cNvGrpSpPr/>
          <p:nvPr/>
        </p:nvGrpSpPr>
        <p:grpSpPr>
          <a:xfrm>
            <a:off x="5284580" y="3793801"/>
            <a:ext cx="267202" cy="425766"/>
            <a:chOff x="5284580" y="3793801"/>
            <a:chExt cx="267202" cy="425766"/>
          </a:xfrm>
        </p:grpSpPr>
        <p:grpSp>
          <p:nvGrpSpPr>
            <p:cNvPr id="27" name="Groupe 26">
              <a:extLst>
                <a:ext uri="{FF2B5EF4-FFF2-40B4-BE49-F238E27FC236}">
                  <a16:creationId xmlns:a16="http://schemas.microsoft.com/office/drawing/2014/main" id="{0AEF7C9B-6F62-4B9D-8BC5-D9463DA098B6}"/>
                </a:ext>
              </a:extLst>
            </p:cNvPr>
            <p:cNvGrpSpPr/>
            <p:nvPr/>
          </p:nvGrpSpPr>
          <p:grpSpPr>
            <a:xfrm>
              <a:off x="5284580" y="3793801"/>
              <a:ext cx="267202" cy="425766"/>
              <a:chOff x="5284580" y="3793801"/>
              <a:chExt cx="267202" cy="425766"/>
            </a:xfrm>
          </p:grpSpPr>
          <p:sp>
            <p:nvSpPr>
              <p:cNvPr id="11" name="Flèche : droite 10">
                <a:extLst>
                  <a:ext uri="{FF2B5EF4-FFF2-40B4-BE49-F238E27FC236}">
                    <a16:creationId xmlns:a16="http://schemas.microsoft.com/office/drawing/2014/main" id="{E0E4B6F5-E5BA-481C-9CFF-192A32DEA059}"/>
                  </a:ext>
                </a:extLst>
              </p:cNvPr>
              <p:cNvSpPr/>
              <p:nvPr/>
            </p:nvSpPr>
            <p:spPr>
              <a:xfrm rot="18108206">
                <a:off x="5255098" y="3922883"/>
                <a:ext cx="425766" cy="167602"/>
              </a:xfrm>
              <a:prstGeom prst="rightArrow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16" name="Triangle rectangle 15">
                <a:extLst>
                  <a:ext uri="{FF2B5EF4-FFF2-40B4-BE49-F238E27FC236}">
                    <a16:creationId xmlns:a16="http://schemas.microsoft.com/office/drawing/2014/main" id="{4371F24E-7EAB-4308-98A2-BA18B0F64FB5}"/>
                  </a:ext>
                </a:extLst>
              </p:cNvPr>
              <p:cNvSpPr/>
              <p:nvPr/>
            </p:nvSpPr>
            <p:spPr>
              <a:xfrm rot="20644568" flipH="1">
                <a:off x="5284580" y="4106431"/>
                <a:ext cx="100985" cy="91562"/>
              </a:xfrm>
              <a:prstGeom prst="rtTriangle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C1AE832A-BC25-4749-9885-AE970EC8EDC7}"/>
                  </a:ext>
                </a:extLst>
              </p:cNvPr>
              <p:cNvSpPr/>
              <p:nvPr/>
            </p:nvSpPr>
            <p:spPr>
              <a:xfrm>
                <a:off x="5335072" y="4165468"/>
                <a:ext cx="45719" cy="45719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5ACC34E8-C718-4BA7-BA8F-5B9B9EA6D1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06396" y="3973577"/>
              <a:ext cx="132380" cy="21266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829AB62F-BD79-4F35-A169-227DC167E243}"/>
              </a:ext>
            </a:extLst>
          </p:cNvPr>
          <p:cNvSpPr/>
          <p:nvPr/>
        </p:nvSpPr>
        <p:spPr>
          <a:xfrm>
            <a:off x="3946358" y="4206240"/>
            <a:ext cx="2666198" cy="493103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FAD0B17-EEC6-4F32-B6BF-32B42D5CD9A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626" b="12201"/>
          <a:stretch/>
        </p:blipFill>
        <p:spPr>
          <a:xfrm>
            <a:off x="490877" y="1525600"/>
            <a:ext cx="4496800" cy="2351590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C14A6C9-C14E-4A87-BD43-527CDCC3B91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51455"/>
          <a:stretch/>
        </p:blipFill>
        <p:spPr>
          <a:xfrm>
            <a:off x="696497" y="4877023"/>
            <a:ext cx="1838325" cy="471638"/>
          </a:xfrm>
          <a:prstGeom prst="rect">
            <a:avLst/>
          </a:prstGeom>
          <a:ln w="28575">
            <a:solidFill>
              <a:schemeClr val="tx2"/>
            </a:solidFill>
          </a:ln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AE30E3E-26BD-41B6-9EC7-B8B24F2F938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1454" b="1"/>
          <a:stretch/>
        </p:blipFill>
        <p:spPr>
          <a:xfrm>
            <a:off x="8717330" y="4877023"/>
            <a:ext cx="1838325" cy="471638"/>
          </a:xfrm>
          <a:prstGeom prst="rect">
            <a:avLst/>
          </a:prstGeom>
          <a:ln w="28575">
            <a:solidFill>
              <a:schemeClr val="tx2"/>
            </a:solidFill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8F8E06D-8364-40E0-8FEB-8C0C9DDA7F9A}"/>
              </a:ext>
            </a:extLst>
          </p:cNvPr>
          <p:cNvSpPr/>
          <p:nvPr/>
        </p:nvSpPr>
        <p:spPr>
          <a:xfrm>
            <a:off x="4158114" y="5288756"/>
            <a:ext cx="3859730" cy="120641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94AC73A-C7E9-4D63-A544-CAE6F6884105}"/>
              </a:ext>
            </a:extLst>
          </p:cNvPr>
          <p:cNvSpPr/>
          <p:nvPr/>
        </p:nvSpPr>
        <p:spPr>
          <a:xfrm>
            <a:off x="4158114" y="5430277"/>
            <a:ext cx="3859730" cy="120418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3CBC691-D119-4CA4-B602-94502DAB5761}"/>
              </a:ext>
            </a:extLst>
          </p:cNvPr>
          <p:cNvSpPr/>
          <p:nvPr/>
        </p:nvSpPr>
        <p:spPr>
          <a:xfrm>
            <a:off x="4158114" y="6092077"/>
            <a:ext cx="3859730" cy="120641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B7B3340-3C4E-472F-BCEB-AA044D72B562}"/>
              </a:ext>
            </a:extLst>
          </p:cNvPr>
          <p:cNvSpPr/>
          <p:nvPr/>
        </p:nvSpPr>
        <p:spPr>
          <a:xfrm>
            <a:off x="4158114" y="6232421"/>
            <a:ext cx="3859730" cy="120418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EE1FEB4-3AF7-4C70-9875-7DAD31A74BEB}"/>
              </a:ext>
            </a:extLst>
          </p:cNvPr>
          <p:cNvSpPr txBox="1"/>
          <p:nvPr/>
        </p:nvSpPr>
        <p:spPr>
          <a:xfrm>
            <a:off x="2522252" y="4877026"/>
            <a:ext cx="943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/>
              <a:t>6%</a:t>
            </a:r>
          </a:p>
          <a:p>
            <a:r>
              <a:rPr lang="fr-FR" sz="1200" b="1" dirty="0"/>
              <a:t>10%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480A4721-A2C7-495A-9DC6-7666F7EC05D5}"/>
              </a:ext>
            </a:extLst>
          </p:cNvPr>
          <p:cNvSpPr txBox="1"/>
          <p:nvPr/>
        </p:nvSpPr>
        <p:spPr>
          <a:xfrm>
            <a:off x="10565714" y="4882183"/>
            <a:ext cx="943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/>
              <a:t>10%</a:t>
            </a:r>
          </a:p>
          <a:p>
            <a:r>
              <a:rPr lang="fr-FR" sz="1200" b="1" dirty="0"/>
              <a:t>65%</a:t>
            </a:r>
          </a:p>
        </p:txBody>
      </p:sp>
    </p:spTree>
    <p:extLst>
      <p:ext uri="{BB962C8B-B14F-4D97-AF65-F5344CB8AC3E}">
        <p14:creationId xmlns:p14="http://schemas.microsoft.com/office/powerpoint/2010/main" val="139269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>
                <a:solidFill>
                  <a:schemeClr val="accent3"/>
                </a:solidFill>
              </a:rPr>
              <a:t>Mise en commun </a:t>
            </a:r>
            <a:r>
              <a:rPr lang="fr-FR" dirty="0"/>
              <a:t>des deux prototypes et </a:t>
            </a:r>
            <a:r>
              <a:rPr lang="fr-FR" dirty="0">
                <a:solidFill>
                  <a:schemeClr val="accent3"/>
                </a:solidFill>
              </a:rPr>
              <a:t>sécurisation de la connexion</a:t>
            </a:r>
            <a:r>
              <a:rPr lang="fr-FR" dirty="0"/>
              <a:t> wifi. Ajout du support de la </a:t>
            </a:r>
            <a:r>
              <a:rPr lang="fr-FR" dirty="0">
                <a:solidFill>
                  <a:schemeClr val="accent3"/>
                </a:solidFill>
              </a:rPr>
              <a:t>manette</a:t>
            </a:r>
            <a:r>
              <a:rPr lang="fr-FR" dirty="0"/>
              <a:t>.</a:t>
            </a:r>
            <a:endParaRPr lang="fr-FR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Fusion des deux parties</a:t>
            </a:r>
          </a:p>
        </p:txBody>
      </p:sp>
    </p:spTree>
    <p:extLst>
      <p:ext uri="{BB962C8B-B14F-4D97-AF65-F5344CB8AC3E}">
        <p14:creationId xmlns:p14="http://schemas.microsoft.com/office/powerpoint/2010/main" val="33554715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1C320BAD-63E7-450E-A4C1-286B0CC916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4484" y="1815151"/>
            <a:ext cx="4242891" cy="4095569"/>
          </a:xfrm>
          <a:prstGeom prst="rect">
            <a:avLst/>
          </a:prstGeom>
        </p:spPr>
      </p:pic>
      <p:sp>
        <p:nvSpPr>
          <p:cNvPr id="5" name="Titre 4">
            <a:extLst>
              <a:ext uri="{FF2B5EF4-FFF2-40B4-BE49-F238E27FC236}">
                <a16:creationId xmlns:a16="http://schemas.microsoft.com/office/drawing/2014/main" id="{235FC5BE-6898-4745-9BD1-99FD35E6CCB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routage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D660ED7-0D66-4610-B8DC-006B4F58CB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180" y="5059578"/>
            <a:ext cx="6877050" cy="1409700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D330CAFD-4F89-44FC-ACB1-CCABF5CD1966}"/>
              </a:ext>
            </a:extLst>
          </p:cNvPr>
          <p:cNvCxnSpPr/>
          <p:nvPr/>
        </p:nvCxnSpPr>
        <p:spPr>
          <a:xfrm>
            <a:off x="7677150" y="1323975"/>
            <a:ext cx="0" cy="5229225"/>
          </a:xfrm>
          <a:prstGeom prst="line">
            <a:avLst/>
          </a:prstGeom>
          <a:ln w="28575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6" name="Image 5">
            <a:extLst>
              <a:ext uri="{FF2B5EF4-FFF2-40B4-BE49-F238E27FC236}">
                <a16:creationId xmlns:a16="http://schemas.microsoft.com/office/drawing/2014/main" id="{E41190CD-AD7F-41B8-9EDD-133FA4DE68A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461" b="47222"/>
          <a:stretch/>
        </p:blipFill>
        <p:spPr>
          <a:xfrm>
            <a:off x="8027930" y="3195588"/>
            <a:ext cx="3526236" cy="1183908"/>
          </a:xfrm>
          <a:prstGeom prst="rect">
            <a:avLst/>
          </a:prstGeom>
          <a:ln w="28575">
            <a:solidFill>
              <a:srgbClr val="3C3F4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1C084DE-585F-4B3B-B201-7D8795C94A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1408" b="45555"/>
          <a:stretch/>
        </p:blipFill>
        <p:spPr>
          <a:xfrm>
            <a:off x="8024068" y="4529060"/>
            <a:ext cx="3526237" cy="588129"/>
          </a:xfrm>
          <a:prstGeom prst="rect">
            <a:avLst/>
          </a:prstGeom>
          <a:ln w="28575">
            <a:solidFill>
              <a:schemeClr val="tx2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B499EFE7-4C62-41E0-841A-09156298D6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36936" y="5292316"/>
            <a:ext cx="1099881" cy="1348911"/>
          </a:xfrm>
          <a:prstGeom prst="rect">
            <a:avLst/>
          </a:prstGeom>
          <a:ln w="28575">
            <a:solidFill>
              <a:schemeClr val="tx2"/>
            </a:solidFill>
          </a:ln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D425D77A-0FD7-402F-8FF5-F0BAA8E7CB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52" y="1795553"/>
            <a:ext cx="2397358" cy="275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>
            <a:extLst>
              <a:ext uri="{FF2B5EF4-FFF2-40B4-BE49-F238E27FC236}">
                <a16:creationId xmlns:a16="http://schemas.microsoft.com/office/drawing/2014/main" id="{8429EBCE-25C2-471D-8C7B-4271B3DE1A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744" y="1795553"/>
            <a:ext cx="4598779" cy="2743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61A387AD-66DB-4383-A94A-43C91BBBB145}"/>
              </a:ext>
            </a:extLst>
          </p:cNvPr>
          <p:cNvSpPr/>
          <p:nvPr/>
        </p:nvSpPr>
        <p:spPr>
          <a:xfrm>
            <a:off x="1155032" y="1925054"/>
            <a:ext cx="259882" cy="2541069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7503F9A-05AF-428D-9398-2871153E2C6B}"/>
              </a:ext>
            </a:extLst>
          </p:cNvPr>
          <p:cNvSpPr/>
          <p:nvPr/>
        </p:nvSpPr>
        <p:spPr>
          <a:xfrm>
            <a:off x="3465095" y="2637322"/>
            <a:ext cx="173254" cy="171329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E4E2579-2306-4CEA-BBA5-9D7D39D06C9C}"/>
              </a:ext>
            </a:extLst>
          </p:cNvPr>
          <p:cNvSpPr/>
          <p:nvPr/>
        </p:nvSpPr>
        <p:spPr>
          <a:xfrm>
            <a:off x="191352" y="1386039"/>
            <a:ext cx="2349717" cy="320521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E577DA50-391C-48EC-A9CE-BD1C79BCD138}"/>
              </a:ext>
            </a:extLst>
          </p:cNvPr>
          <p:cNvSpPr txBox="1"/>
          <p:nvPr/>
        </p:nvSpPr>
        <p:spPr>
          <a:xfrm>
            <a:off x="191352" y="1386039"/>
            <a:ext cx="2157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Connecteur PIC32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C303391-081C-459E-933F-9551B134EE4A}"/>
              </a:ext>
            </a:extLst>
          </p:cNvPr>
          <p:cNvSpPr/>
          <p:nvPr/>
        </p:nvSpPr>
        <p:spPr>
          <a:xfrm>
            <a:off x="2588710" y="1386039"/>
            <a:ext cx="4664157" cy="320521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3650C58C-78D4-4637-9D62-BB8F729AA5CC}"/>
              </a:ext>
            </a:extLst>
          </p:cNvPr>
          <p:cNvSpPr txBox="1"/>
          <p:nvPr/>
        </p:nvSpPr>
        <p:spPr>
          <a:xfrm>
            <a:off x="2617586" y="1384203"/>
            <a:ext cx="2157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Connecteur RACE</a:t>
            </a:r>
          </a:p>
        </p:txBody>
      </p:sp>
      <p:cxnSp>
        <p:nvCxnSpPr>
          <p:cNvPr id="31" name="Connecteur : en arc 30">
            <a:extLst>
              <a:ext uri="{FF2B5EF4-FFF2-40B4-BE49-F238E27FC236}">
                <a16:creationId xmlns:a16="http://schemas.microsoft.com/office/drawing/2014/main" id="{B9E0E1E0-7A3B-4C7D-AF1A-D28A360DCE78}"/>
              </a:ext>
            </a:extLst>
          </p:cNvPr>
          <p:cNvCxnSpPr>
            <a:stCxn id="25" idx="2"/>
            <a:endCxn id="26" idx="2"/>
          </p:cNvCxnSpPr>
          <p:nvPr/>
        </p:nvCxnSpPr>
        <p:spPr>
          <a:xfrm rot="5400000" flipH="1" flipV="1">
            <a:off x="2360595" y="3274996"/>
            <a:ext cx="115504" cy="2266749"/>
          </a:xfrm>
          <a:prstGeom prst="curvedConnector3">
            <a:avLst>
              <a:gd name="adj1" fmla="val -331251"/>
            </a:avLst>
          </a:prstGeom>
          <a:ln w="28575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61DA5FAD-0191-468A-81C5-18648C0D8AA8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-1" b="1660"/>
          <a:stretch/>
        </p:blipFill>
        <p:spPr>
          <a:xfrm>
            <a:off x="8973853" y="1565684"/>
            <a:ext cx="2743200" cy="580750"/>
          </a:xfrm>
          <a:prstGeom prst="rect">
            <a:avLst/>
          </a:prstGeom>
          <a:ln w="28575">
            <a:solidFill>
              <a:schemeClr val="tx2"/>
            </a:solidFill>
          </a:ln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A4B3550-4764-4545-9169-80DDC9F86E0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73853" y="2331361"/>
            <a:ext cx="2762250" cy="600075"/>
          </a:xfrm>
          <a:prstGeom prst="rect">
            <a:avLst/>
          </a:prstGeom>
          <a:ln w="28575">
            <a:solidFill>
              <a:schemeClr val="tx2"/>
            </a:solidFill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6780D48-3BE4-4C9B-A7AC-FD7BCCE91E0C}"/>
              </a:ext>
            </a:extLst>
          </p:cNvPr>
          <p:cNvSpPr/>
          <p:nvPr/>
        </p:nvSpPr>
        <p:spPr>
          <a:xfrm>
            <a:off x="8956675" y="2310063"/>
            <a:ext cx="2794000" cy="6352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34" name="Connecteur : en arc 33">
            <a:extLst>
              <a:ext uri="{FF2B5EF4-FFF2-40B4-BE49-F238E27FC236}">
                <a16:creationId xmlns:a16="http://schemas.microsoft.com/office/drawing/2014/main" id="{B2EEB075-CFF2-46B6-9371-553CA91D0252}"/>
              </a:ext>
            </a:extLst>
          </p:cNvPr>
          <p:cNvCxnSpPr>
            <a:cxnSpLocks/>
            <a:stCxn id="11" idx="1"/>
            <a:endCxn id="12" idx="1"/>
          </p:cNvCxnSpPr>
          <p:nvPr/>
        </p:nvCxnSpPr>
        <p:spPr>
          <a:xfrm rot="10800000" flipV="1">
            <a:off x="8973853" y="1856059"/>
            <a:ext cx="12700" cy="775340"/>
          </a:xfrm>
          <a:prstGeom prst="curvedConnector3">
            <a:avLst>
              <a:gd name="adj1" fmla="val 5437890"/>
            </a:avLst>
          </a:prstGeom>
          <a:ln w="28575">
            <a:headEnd type="triangle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6" name="Rectangle : coins arrondis 35">
            <a:extLst>
              <a:ext uri="{FF2B5EF4-FFF2-40B4-BE49-F238E27FC236}">
                <a16:creationId xmlns:a16="http://schemas.microsoft.com/office/drawing/2014/main" id="{0E50F337-9DF8-4BA4-B6D7-A56CCB68183F}"/>
              </a:ext>
            </a:extLst>
          </p:cNvPr>
          <p:cNvSpPr/>
          <p:nvPr/>
        </p:nvSpPr>
        <p:spPr>
          <a:xfrm>
            <a:off x="8041088" y="2046411"/>
            <a:ext cx="667542" cy="39463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OU</a:t>
            </a:r>
          </a:p>
        </p:txBody>
      </p:sp>
    </p:spTree>
    <p:extLst>
      <p:ext uri="{BB962C8B-B14F-4D97-AF65-F5344CB8AC3E}">
        <p14:creationId xmlns:p14="http://schemas.microsoft.com/office/powerpoint/2010/main" val="345896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 : coins arrondis 73">
            <a:extLst>
              <a:ext uri="{FF2B5EF4-FFF2-40B4-BE49-F238E27FC236}">
                <a16:creationId xmlns:a16="http://schemas.microsoft.com/office/drawing/2014/main" id="{5493621B-A9A4-4773-BD74-D96389EF3B8B}"/>
              </a:ext>
            </a:extLst>
          </p:cNvPr>
          <p:cNvSpPr/>
          <p:nvPr/>
        </p:nvSpPr>
        <p:spPr>
          <a:xfrm>
            <a:off x="7175754" y="2248250"/>
            <a:ext cx="2144415" cy="269165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35FC5BE-6898-4745-9BD1-99FD35E6CCB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Application wifi : problèmes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75873789-C17D-4507-BF80-29F57D8A4275}"/>
              </a:ext>
            </a:extLst>
          </p:cNvPr>
          <p:cNvSpPr/>
          <p:nvPr/>
        </p:nvSpPr>
        <p:spPr>
          <a:xfrm>
            <a:off x="94653" y="3144115"/>
            <a:ext cx="1465705" cy="91600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/>
              <a:t>WAIT FOR IP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A0044921-55D8-44B7-8864-4D9AA761FE86}"/>
              </a:ext>
            </a:extLst>
          </p:cNvPr>
          <p:cNvSpPr/>
          <p:nvPr/>
        </p:nvSpPr>
        <p:spPr>
          <a:xfrm>
            <a:off x="3468060" y="3144114"/>
            <a:ext cx="1465706" cy="91600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WAIT FOR CONNECTION</a:t>
            </a:r>
            <a:endParaRPr lang="fr-FR" sz="1000" dirty="0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EEF0B5E0-4292-47BB-BA79-F5A611F38856}"/>
              </a:ext>
            </a:extLst>
          </p:cNvPr>
          <p:cNvSpPr/>
          <p:nvPr/>
        </p:nvSpPr>
        <p:spPr>
          <a:xfrm>
            <a:off x="1781356" y="3144114"/>
            <a:ext cx="1465706" cy="91600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/>
              <a:t>OPENING SERVER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FA6C00F7-6502-4761-B3C4-7787D8040D54}"/>
              </a:ext>
            </a:extLst>
          </p:cNvPr>
          <p:cNvSpPr/>
          <p:nvPr/>
        </p:nvSpPr>
        <p:spPr>
          <a:xfrm>
            <a:off x="5159070" y="3144114"/>
            <a:ext cx="1465706" cy="91600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WAIT FOR RESPONSE</a:t>
            </a:r>
            <a:endParaRPr lang="fr-FR" sz="1000" dirty="0"/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2FD7E380-FC9C-4B67-8FD3-3CA81C7293AD}"/>
              </a:ext>
            </a:extLst>
          </p:cNvPr>
          <p:cNvSpPr/>
          <p:nvPr/>
        </p:nvSpPr>
        <p:spPr>
          <a:xfrm>
            <a:off x="7479694" y="3850414"/>
            <a:ext cx="1546860" cy="56439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rgbClr val="FF0000"/>
                </a:solidFill>
              </a:rPr>
              <a:t>!</a:t>
            </a:r>
            <a:r>
              <a:rPr lang="en-US" sz="900" dirty="0"/>
              <a:t>TCPIP_TCP_IsConnected</a:t>
            </a:r>
            <a:endParaRPr lang="fr-FR" sz="900" dirty="0"/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CFC700BF-DCBB-4EB4-BA14-2702B7CAF0D3}"/>
              </a:ext>
            </a:extLst>
          </p:cNvPr>
          <p:cNvSpPr/>
          <p:nvPr/>
        </p:nvSpPr>
        <p:spPr>
          <a:xfrm>
            <a:off x="7479694" y="2869988"/>
            <a:ext cx="1546860" cy="56439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TCPIP_TCP_GetIsReady</a:t>
            </a:r>
            <a:endParaRPr lang="fr-FR" sz="1000" dirty="0"/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165D82CF-EF52-445F-9762-F86AD717E93D}"/>
              </a:ext>
            </a:extLst>
          </p:cNvPr>
          <p:cNvCxnSpPr>
            <a:cxnSpLocks/>
            <a:stCxn id="7" idx="6"/>
            <a:endCxn id="9" idx="2"/>
          </p:cNvCxnSpPr>
          <p:nvPr/>
        </p:nvCxnSpPr>
        <p:spPr>
          <a:xfrm flipV="1">
            <a:off x="1560358" y="3602117"/>
            <a:ext cx="22099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 : en arc 20">
            <a:extLst>
              <a:ext uri="{FF2B5EF4-FFF2-40B4-BE49-F238E27FC236}">
                <a16:creationId xmlns:a16="http://schemas.microsoft.com/office/drawing/2014/main" id="{15526ECA-C4BB-40ED-85F2-A924A8F1D08E}"/>
              </a:ext>
            </a:extLst>
          </p:cNvPr>
          <p:cNvCxnSpPr>
            <a:cxnSpLocks/>
            <a:stCxn id="9" idx="5"/>
            <a:endCxn id="9" idx="3"/>
          </p:cNvCxnSpPr>
          <p:nvPr/>
        </p:nvCxnSpPr>
        <p:spPr>
          <a:xfrm rot="5400000">
            <a:off x="2514209" y="3407769"/>
            <a:ext cx="12700" cy="1036410"/>
          </a:xfrm>
          <a:prstGeom prst="curvedConnector3">
            <a:avLst>
              <a:gd name="adj1" fmla="val 2856268"/>
            </a:avLst>
          </a:prstGeom>
          <a:ln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 : en arc 23">
            <a:extLst>
              <a:ext uri="{FF2B5EF4-FFF2-40B4-BE49-F238E27FC236}">
                <a16:creationId xmlns:a16="http://schemas.microsoft.com/office/drawing/2014/main" id="{50154616-4044-4165-8BA0-7DA7399131AC}"/>
              </a:ext>
            </a:extLst>
          </p:cNvPr>
          <p:cNvCxnSpPr>
            <a:cxnSpLocks/>
            <a:stCxn id="11" idx="5"/>
            <a:endCxn id="11" idx="3"/>
          </p:cNvCxnSpPr>
          <p:nvPr/>
        </p:nvCxnSpPr>
        <p:spPr>
          <a:xfrm rot="5400000">
            <a:off x="5891923" y="3407769"/>
            <a:ext cx="12700" cy="1036410"/>
          </a:xfrm>
          <a:prstGeom prst="curvedConnector3">
            <a:avLst>
              <a:gd name="adj1" fmla="val 285626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 : en arc 27">
            <a:extLst>
              <a:ext uri="{FF2B5EF4-FFF2-40B4-BE49-F238E27FC236}">
                <a16:creationId xmlns:a16="http://schemas.microsoft.com/office/drawing/2014/main" id="{D88A7BB2-D439-4F3A-B27E-6D6BE92472C3}"/>
              </a:ext>
            </a:extLst>
          </p:cNvPr>
          <p:cNvCxnSpPr>
            <a:cxnSpLocks/>
            <a:stCxn id="7" idx="5"/>
            <a:endCxn id="7" idx="3"/>
          </p:cNvCxnSpPr>
          <p:nvPr/>
        </p:nvCxnSpPr>
        <p:spPr>
          <a:xfrm rot="5400000">
            <a:off x="827506" y="3407771"/>
            <a:ext cx="12700" cy="1036409"/>
          </a:xfrm>
          <a:prstGeom prst="curvedConnector3">
            <a:avLst>
              <a:gd name="adj1" fmla="val 2856268"/>
            </a:avLst>
          </a:prstGeom>
          <a:ln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 : en arc 40">
            <a:extLst>
              <a:ext uri="{FF2B5EF4-FFF2-40B4-BE49-F238E27FC236}">
                <a16:creationId xmlns:a16="http://schemas.microsoft.com/office/drawing/2014/main" id="{207607A2-96A1-4B43-9E45-0C60E2125D37}"/>
              </a:ext>
            </a:extLst>
          </p:cNvPr>
          <p:cNvCxnSpPr>
            <a:cxnSpLocks/>
            <a:stCxn id="8" idx="5"/>
            <a:endCxn id="8" idx="3"/>
          </p:cNvCxnSpPr>
          <p:nvPr/>
        </p:nvCxnSpPr>
        <p:spPr>
          <a:xfrm rot="5400000">
            <a:off x="4200913" y="3407769"/>
            <a:ext cx="12700" cy="1036410"/>
          </a:xfrm>
          <a:prstGeom prst="curvedConnector3">
            <a:avLst>
              <a:gd name="adj1" fmla="val 285626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Image 61">
            <a:extLst>
              <a:ext uri="{FF2B5EF4-FFF2-40B4-BE49-F238E27FC236}">
                <a16:creationId xmlns:a16="http://schemas.microsoft.com/office/drawing/2014/main" id="{025C54BF-33F0-446F-A64C-27D8DC4C52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351" y="5016108"/>
            <a:ext cx="3248043" cy="1326166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cxnSp>
        <p:nvCxnSpPr>
          <p:cNvPr id="64" name="Connecteur : en arc 63">
            <a:extLst>
              <a:ext uri="{FF2B5EF4-FFF2-40B4-BE49-F238E27FC236}">
                <a16:creationId xmlns:a16="http://schemas.microsoft.com/office/drawing/2014/main" id="{DB2EA5B5-6813-4D01-BA19-FAEEA2464690}"/>
              </a:ext>
            </a:extLst>
          </p:cNvPr>
          <p:cNvCxnSpPr>
            <a:cxnSpLocks/>
            <a:stCxn id="8" idx="5"/>
            <a:endCxn id="62" idx="3"/>
          </p:cNvCxnSpPr>
          <p:nvPr/>
        </p:nvCxnSpPr>
        <p:spPr>
          <a:xfrm rot="5400000">
            <a:off x="3428148" y="4388220"/>
            <a:ext cx="1753217" cy="82872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Accolade ouvrante 74">
            <a:extLst>
              <a:ext uri="{FF2B5EF4-FFF2-40B4-BE49-F238E27FC236}">
                <a16:creationId xmlns:a16="http://schemas.microsoft.com/office/drawing/2014/main" id="{AAE972F8-802B-4DA0-8732-4E01BA9E4C75}"/>
              </a:ext>
            </a:extLst>
          </p:cNvPr>
          <p:cNvSpPr/>
          <p:nvPr/>
        </p:nvSpPr>
        <p:spPr>
          <a:xfrm>
            <a:off x="6652100" y="2248251"/>
            <a:ext cx="827594" cy="269165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130" name="Connecteur droit avec flèche 129">
            <a:extLst>
              <a:ext uri="{FF2B5EF4-FFF2-40B4-BE49-F238E27FC236}">
                <a16:creationId xmlns:a16="http://schemas.microsoft.com/office/drawing/2014/main" id="{C285DA25-31CE-4A70-919F-2D67220F3833}"/>
              </a:ext>
            </a:extLst>
          </p:cNvPr>
          <p:cNvCxnSpPr>
            <a:cxnSpLocks/>
          </p:cNvCxnSpPr>
          <p:nvPr/>
        </p:nvCxnSpPr>
        <p:spPr>
          <a:xfrm flipV="1">
            <a:off x="3247062" y="3602117"/>
            <a:ext cx="22099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necteur droit avec flèche 133">
            <a:extLst>
              <a:ext uri="{FF2B5EF4-FFF2-40B4-BE49-F238E27FC236}">
                <a16:creationId xmlns:a16="http://schemas.microsoft.com/office/drawing/2014/main" id="{A6F5EB4A-5729-4CA1-BDE6-353B03E7FD1D}"/>
              </a:ext>
            </a:extLst>
          </p:cNvPr>
          <p:cNvCxnSpPr>
            <a:cxnSpLocks/>
          </p:cNvCxnSpPr>
          <p:nvPr/>
        </p:nvCxnSpPr>
        <p:spPr>
          <a:xfrm flipV="1">
            <a:off x="4933766" y="3592424"/>
            <a:ext cx="22099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Connecteur : en arc 139">
            <a:extLst>
              <a:ext uri="{FF2B5EF4-FFF2-40B4-BE49-F238E27FC236}">
                <a16:creationId xmlns:a16="http://schemas.microsoft.com/office/drawing/2014/main" id="{F8195A87-ACDC-4BE1-9B8A-CF1CE3EFFC3B}"/>
              </a:ext>
            </a:extLst>
          </p:cNvPr>
          <p:cNvCxnSpPr>
            <a:cxnSpLocks/>
            <a:stCxn id="11" idx="0"/>
            <a:endCxn id="8" idx="0"/>
          </p:cNvCxnSpPr>
          <p:nvPr/>
        </p:nvCxnSpPr>
        <p:spPr>
          <a:xfrm rot="16200000" flipV="1">
            <a:off x="5046418" y="2298609"/>
            <a:ext cx="12700" cy="1691010"/>
          </a:xfrm>
          <a:prstGeom prst="curvedConnector3">
            <a:avLst>
              <a:gd name="adj1" fmla="val 1800000"/>
            </a:avLst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Image 24">
            <a:extLst>
              <a:ext uri="{FF2B5EF4-FFF2-40B4-BE49-F238E27FC236}">
                <a16:creationId xmlns:a16="http://schemas.microsoft.com/office/drawing/2014/main" id="{4E383771-0D18-498C-AFB5-F49F78DF27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5800" y="2949375"/>
            <a:ext cx="2439052" cy="1228054"/>
          </a:xfrm>
          <a:prstGeom prst="rect">
            <a:avLst/>
          </a:prstGeom>
          <a:ln w="28575">
            <a:solidFill>
              <a:schemeClr val="accent4"/>
            </a:solidFill>
          </a:ln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B3169420-096D-4A9A-88D0-FC893956B95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550" b="1"/>
          <a:stretch/>
        </p:blipFill>
        <p:spPr>
          <a:xfrm>
            <a:off x="4477333" y="5980148"/>
            <a:ext cx="2588564" cy="143097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cxnSp>
        <p:nvCxnSpPr>
          <p:cNvPr id="31" name="Connecteur : en arc 30">
            <a:extLst>
              <a:ext uri="{FF2B5EF4-FFF2-40B4-BE49-F238E27FC236}">
                <a16:creationId xmlns:a16="http://schemas.microsoft.com/office/drawing/2014/main" id="{FE3B7BB7-178D-419C-9ABC-5D262F0BD9CC}"/>
              </a:ext>
            </a:extLst>
          </p:cNvPr>
          <p:cNvCxnSpPr/>
          <p:nvPr/>
        </p:nvCxnSpPr>
        <p:spPr>
          <a:xfrm>
            <a:off x="4933766" y="3602117"/>
            <a:ext cx="220998" cy="2378031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e 5">
            <a:extLst>
              <a:ext uri="{FF2B5EF4-FFF2-40B4-BE49-F238E27FC236}">
                <a16:creationId xmlns:a16="http://schemas.microsoft.com/office/drawing/2014/main" id="{D704D08F-EEFF-42D4-90F0-D6542ABC810B}"/>
              </a:ext>
            </a:extLst>
          </p:cNvPr>
          <p:cNvGrpSpPr/>
          <p:nvPr/>
        </p:nvGrpSpPr>
        <p:grpSpPr>
          <a:xfrm>
            <a:off x="3610919" y="1649780"/>
            <a:ext cx="3195052" cy="1041359"/>
            <a:chOff x="3610919" y="1649780"/>
            <a:chExt cx="3195052" cy="1041359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A9E68F0C-F8FD-480F-8888-DB83D54940A1}"/>
                </a:ext>
              </a:extLst>
            </p:cNvPr>
            <p:cNvGrpSpPr/>
            <p:nvPr/>
          </p:nvGrpSpPr>
          <p:grpSpPr>
            <a:xfrm>
              <a:off x="3618049" y="1664026"/>
              <a:ext cx="3187922" cy="1027113"/>
              <a:chOff x="3714240" y="1379218"/>
              <a:chExt cx="3248043" cy="1046483"/>
            </a:xfrm>
          </p:grpSpPr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C7514F38-3250-47F9-8D48-D024B08BC0B2}"/>
                  </a:ext>
                </a:extLst>
              </p:cNvPr>
              <p:cNvSpPr/>
              <p:nvPr/>
            </p:nvSpPr>
            <p:spPr>
              <a:xfrm>
                <a:off x="3714240" y="1379218"/>
                <a:ext cx="3248043" cy="1046483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27" name="Image 26">
                <a:extLst>
                  <a:ext uri="{FF2B5EF4-FFF2-40B4-BE49-F238E27FC236}">
                    <a16:creationId xmlns:a16="http://schemas.microsoft.com/office/drawing/2014/main" id="{6F1277DB-06B9-4313-A0BE-877C99C4C0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714240" y="1379218"/>
                <a:ext cx="1980882" cy="997367"/>
              </a:xfrm>
              <a:prstGeom prst="rect">
                <a:avLst/>
              </a:prstGeom>
            </p:spPr>
          </p:pic>
          <p:pic>
            <p:nvPicPr>
              <p:cNvPr id="29" name="Image 28">
                <a:extLst>
                  <a:ext uri="{FF2B5EF4-FFF2-40B4-BE49-F238E27FC236}">
                    <a16:creationId xmlns:a16="http://schemas.microsoft.com/office/drawing/2014/main" id="{91ECD684-66A9-464F-B18E-0BA82071DD2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t="90137"/>
              <a:stretch/>
            </p:blipFill>
            <p:spPr>
              <a:xfrm>
                <a:off x="3714240" y="2294900"/>
                <a:ext cx="2916618" cy="117454"/>
              </a:xfrm>
              <a:prstGeom prst="rect">
                <a:avLst/>
              </a:prstGeom>
            </p:spPr>
          </p:pic>
        </p:grp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44E4A2D5-CFDB-4D61-B81C-42BE0D28E624}"/>
                </a:ext>
              </a:extLst>
            </p:cNvPr>
            <p:cNvSpPr/>
            <p:nvPr/>
          </p:nvSpPr>
          <p:spPr>
            <a:xfrm>
              <a:off x="3610919" y="1649780"/>
              <a:ext cx="3187922" cy="1027114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153793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8" grpId="0" animBg="1"/>
      <p:bldP spid="9" grpId="0" animBg="1"/>
      <p:bldP spid="11" grpId="0" animBg="1"/>
      <p:bldP spid="15" grpId="0" animBg="1"/>
      <p:bldP spid="17" grpId="0" animBg="1"/>
      <p:bldP spid="7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 : coins arrondis 73">
            <a:extLst>
              <a:ext uri="{FF2B5EF4-FFF2-40B4-BE49-F238E27FC236}">
                <a16:creationId xmlns:a16="http://schemas.microsoft.com/office/drawing/2014/main" id="{5493621B-A9A4-4773-BD74-D96389EF3B8B}"/>
              </a:ext>
            </a:extLst>
          </p:cNvPr>
          <p:cNvSpPr/>
          <p:nvPr/>
        </p:nvSpPr>
        <p:spPr>
          <a:xfrm>
            <a:off x="7175754" y="1764077"/>
            <a:ext cx="2144415" cy="367347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35FC5BE-6898-4745-9BD1-99FD35E6CCB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Application wifi : solutions</a:t>
            </a:r>
            <a:endParaRPr lang="fr-FR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75873789-C17D-4507-BF80-29F57D8A4275}"/>
              </a:ext>
            </a:extLst>
          </p:cNvPr>
          <p:cNvSpPr/>
          <p:nvPr/>
        </p:nvSpPr>
        <p:spPr>
          <a:xfrm>
            <a:off x="94653" y="3144115"/>
            <a:ext cx="1465705" cy="91600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/>
              <a:t>WAIT FOR IP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A0044921-55D8-44B7-8864-4D9AA761FE86}"/>
              </a:ext>
            </a:extLst>
          </p:cNvPr>
          <p:cNvSpPr/>
          <p:nvPr/>
        </p:nvSpPr>
        <p:spPr>
          <a:xfrm>
            <a:off x="3468060" y="3144114"/>
            <a:ext cx="1465706" cy="91600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WAIT FOR CONNECTION</a:t>
            </a:r>
            <a:endParaRPr lang="fr-FR" sz="1000" dirty="0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EEF0B5E0-4292-47BB-BA79-F5A611F38856}"/>
              </a:ext>
            </a:extLst>
          </p:cNvPr>
          <p:cNvSpPr/>
          <p:nvPr/>
        </p:nvSpPr>
        <p:spPr>
          <a:xfrm>
            <a:off x="1781356" y="3144114"/>
            <a:ext cx="1465706" cy="91600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/>
              <a:t>OPENING SERVER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FA6C00F7-6502-4761-B3C4-7787D8040D54}"/>
              </a:ext>
            </a:extLst>
          </p:cNvPr>
          <p:cNvSpPr/>
          <p:nvPr/>
        </p:nvSpPr>
        <p:spPr>
          <a:xfrm>
            <a:off x="5159070" y="3144114"/>
            <a:ext cx="1465706" cy="91600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WAIT FOR RESPONSE</a:t>
            </a:r>
            <a:endParaRPr lang="fr-FR" sz="1000" dirty="0"/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2FD7E380-FC9C-4B67-8FD3-3CA81C7293AD}"/>
              </a:ext>
            </a:extLst>
          </p:cNvPr>
          <p:cNvSpPr/>
          <p:nvPr/>
        </p:nvSpPr>
        <p:spPr>
          <a:xfrm>
            <a:off x="7479694" y="3296740"/>
            <a:ext cx="1546860" cy="56439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!</a:t>
            </a:r>
            <a:r>
              <a:rPr lang="en-US" sz="900" dirty="0"/>
              <a:t>TCPIP_TCP_IsConnected</a:t>
            </a:r>
            <a:endParaRPr lang="fr-FR" sz="900" dirty="0"/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AC7BC362-6248-4037-BCEE-879A9C3BDB35}"/>
              </a:ext>
            </a:extLst>
          </p:cNvPr>
          <p:cNvSpPr/>
          <p:nvPr/>
        </p:nvSpPr>
        <p:spPr>
          <a:xfrm>
            <a:off x="7479694" y="4285555"/>
            <a:ext cx="1546860" cy="56439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!</a:t>
            </a:r>
            <a:r>
              <a:rPr lang="en-US" sz="1000" dirty="0"/>
              <a:t>connexionstate</a:t>
            </a:r>
            <a:endParaRPr lang="fr-FR" sz="1000" dirty="0"/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CFC700BF-DCBB-4EB4-BA14-2702B7CAF0D3}"/>
              </a:ext>
            </a:extLst>
          </p:cNvPr>
          <p:cNvSpPr/>
          <p:nvPr/>
        </p:nvSpPr>
        <p:spPr>
          <a:xfrm>
            <a:off x="7479694" y="2307925"/>
            <a:ext cx="1546860" cy="56439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TCPIP_TCP_GetIsReady</a:t>
            </a:r>
            <a:endParaRPr lang="fr-FR" sz="1000" dirty="0"/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165D82CF-EF52-445F-9762-F86AD717E93D}"/>
              </a:ext>
            </a:extLst>
          </p:cNvPr>
          <p:cNvCxnSpPr>
            <a:cxnSpLocks/>
            <a:stCxn id="7" idx="6"/>
            <a:endCxn id="9" idx="2"/>
          </p:cNvCxnSpPr>
          <p:nvPr/>
        </p:nvCxnSpPr>
        <p:spPr>
          <a:xfrm flipV="1">
            <a:off x="1560358" y="3602117"/>
            <a:ext cx="22099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 : en arc 20">
            <a:extLst>
              <a:ext uri="{FF2B5EF4-FFF2-40B4-BE49-F238E27FC236}">
                <a16:creationId xmlns:a16="http://schemas.microsoft.com/office/drawing/2014/main" id="{15526ECA-C4BB-40ED-85F2-A924A8F1D08E}"/>
              </a:ext>
            </a:extLst>
          </p:cNvPr>
          <p:cNvCxnSpPr>
            <a:cxnSpLocks/>
            <a:stCxn id="9" idx="5"/>
            <a:endCxn id="9" idx="3"/>
          </p:cNvCxnSpPr>
          <p:nvPr/>
        </p:nvCxnSpPr>
        <p:spPr>
          <a:xfrm rot="5400000">
            <a:off x="2514209" y="3407769"/>
            <a:ext cx="12700" cy="1036410"/>
          </a:xfrm>
          <a:prstGeom prst="curvedConnector3">
            <a:avLst>
              <a:gd name="adj1" fmla="val 2856268"/>
            </a:avLst>
          </a:prstGeom>
          <a:ln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 : en arc 23">
            <a:extLst>
              <a:ext uri="{FF2B5EF4-FFF2-40B4-BE49-F238E27FC236}">
                <a16:creationId xmlns:a16="http://schemas.microsoft.com/office/drawing/2014/main" id="{50154616-4044-4165-8BA0-7DA7399131AC}"/>
              </a:ext>
            </a:extLst>
          </p:cNvPr>
          <p:cNvCxnSpPr>
            <a:cxnSpLocks/>
            <a:stCxn id="11" idx="5"/>
            <a:endCxn id="11" idx="3"/>
          </p:cNvCxnSpPr>
          <p:nvPr/>
        </p:nvCxnSpPr>
        <p:spPr>
          <a:xfrm rot="5400000">
            <a:off x="5891923" y="3407769"/>
            <a:ext cx="12700" cy="1036410"/>
          </a:xfrm>
          <a:prstGeom prst="curvedConnector3">
            <a:avLst>
              <a:gd name="adj1" fmla="val 285626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 : en arc 27">
            <a:extLst>
              <a:ext uri="{FF2B5EF4-FFF2-40B4-BE49-F238E27FC236}">
                <a16:creationId xmlns:a16="http://schemas.microsoft.com/office/drawing/2014/main" id="{D88A7BB2-D439-4F3A-B27E-6D6BE92472C3}"/>
              </a:ext>
            </a:extLst>
          </p:cNvPr>
          <p:cNvCxnSpPr>
            <a:cxnSpLocks/>
            <a:stCxn id="7" idx="5"/>
            <a:endCxn id="7" idx="3"/>
          </p:cNvCxnSpPr>
          <p:nvPr/>
        </p:nvCxnSpPr>
        <p:spPr>
          <a:xfrm rot="5400000">
            <a:off x="827506" y="3407771"/>
            <a:ext cx="12700" cy="1036409"/>
          </a:xfrm>
          <a:prstGeom prst="curvedConnector3">
            <a:avLst>
              <a:gd name="adj1" fmla="val 2856268"/>
            </a:avLst>
          </a:prstGeom>
          <a:ln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 : en arc 40">
            <a:extLst>
              <a:ext uri="{FF2B5EF4-FFF2-40B4-BE49-F238E27FC236}">
                <a16:creationId xmlns:a16="http://schemas.microsoft.com/office/drawing/2014/main" id="{207607A2-96A1-4B43-9E45-0C60E2125D37}"/>
              </a:ext>
            </a:extLst>
          </p:cNvPr>
          <p:cNvCxnSpPr>
            <a:cxnSpLocks/>
            <a:stCxn id="8" idx="5"/>
            <a:endCxn id="8" idx="3"/>
          </p:cNvCxnSpPr>
          <p:nvPr/>
        </p:nvCxnSpPr>
        <p:spPr>
          <a:xfrm rot="5400000">
            <a:off x="4200913" y="3407769"/>
            <a:ext cx="12700" cy="1036410"/>
          </a:xfrm>
          <a:prstGeom prst="curvedConnector3">
            <a:avLst>
              <a:gd name="adj1" fmla="val 285626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 : en arc 56">
            <a:extLst>
              <a:ext uri="{FF2B5EF4-FFF2-40B4-BE49-F238E27FC236}">
                <a16:creationId xmlns:a16="http://schemas.microsoft.com/office/drawing/2014/main" id="{2006823A-2C6B-4CFE-8B71-1AB63D3A5D37}"/>
              </a:ext>
            </a:extLst>
          </p:cNvPr>
          <p:cNvCxnSpPr>
            <a:cxnSpLocks/>
            <a:stCxn id="11" idx="0"/>
            <a:endCxn id="8" idx="0"/>
          </p:cNvCxnSpPr>
          <p:nvPr/>
        </p:nvCxnSpPr>
        <p:spPr>
          <a:xfrm rot="16200000" flipV="1">
            <a:off x="5046418" y="2298609"/>
            <a:ext cx="12700" cy="1691010"/>
          </a:xfrm>
          <a:prstGeom prst="curvedConnector3">
            <a:avLst>
              <a:gd name="adj1" fmla="val 1800000"/>
            </a:avLst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Image 61">
            <a:extLst>
              <a:ext uri="{FF2B5EF4-FFF2-40B4-BE49-F238E27FC236}">
                <a16:creationId xmlns:a16="http://schemas.microsoft.com/office/drawing/2014/main" id="{025C54BF-33F0-446F-A64C-27D8DC4C52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351" y="5016108"/>
            <a:ext cx="3248043" cy="1326166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cxnSp>
        <p:nvCxnSpPr>
          <p:cNvPr id="64" name="Connecteur : en arc 63">
            <a:extLst>
              <a:ext uri="{FF2B5EF4-FFF2-40B4-BE49-F238E27FC236}">
                <a16:creationId xmlns:a16="http://schemas.microsoft.com/office/drawing/2014/main" id="{DB2EA5B5-6813-4D01-BA19-FAEEA2464690}"/>
              </a:ext>
            </a:extLst>
          </p:cNvPr>
          <p:cNvCxnSpPr>
            <a:cxnSpLocks/>
            <a:stCxn id="8" idx="5"/>
            <a:endCxn id="62" idx="3"/>
          </p:cNvCxnSpPr>
          <p:nvPr/>
        </p:nvCxnSpPr>
        <p:spPr>
          <a:xfrm rot="5400000">
            <a:off x="3428148" y="4388220"/>
            <a:ext cx="1753217" cy="82872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Accolade ouvrante 74">
            <a:extLst>
              <a:ext uri="{FF2B5EF4-FFF2-40B4-BE49-F238E27FC236}">
                <a16:creationId xmlns:a16="http://schemas.microsoft.com/office/drawing/2014/main" id="{AAE972F8-802B-4DA0-8732-4E01BA9E4C75}"/>
              </a:ext>
            </a:extLst>
          </p:cNvPr>
          <p:cNvSpPr/>
          <p:nvPr/>
        </p:nvSpPr>
        <p:spPr>
          <a:xfrm>
            <a:off x="6652100" y="1764078"/>
            <a:ext cx="811999" cy="367347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130" name="Connecteur droit avec flèche 129">
            <a:extLst>
              <a:ext uri="{FF2B5EF4-FFF2-40B4-BE49-F238E27FC236}">
                <a16:creationId xmlns:a16="http://schemas.microsoft.com/office/drawing/2014/main" id="{C285DA25-31CE-4A70-919F-2D67220F3833}"/>
              </a:ext>
            </a:extLst>
          </p:cNvPr>
          <p:cNvCxnSpPr>
            <a:cxnSpLocks/>
          </p:cNvCxnSpPr>
          <p:nvPr/>
        </p:nvCxnSpPr>
        <p:spPr>
          <a:xfrm flipV="1">
            <a:off x="3247062" y="3602117"/>
            <a:ext cx="22099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necteur droit avec flèche 133">
            <a:extLst>
              <a:ext uri="{FF2B5EF4-FFF2-40B4-BE49-F238E27FC236}">
                <a16:creationId xmlns:a16="http://schemas.microsoft.com/office/drawing/2014/main" id="{A6F5EB4A-5729-4CA1-BDE6-353B03E7FD1D}"/>
              </a:ext>
            </a:extLst>
          </p:cNvPr>
          <p:cNvCxnSpPr>
            <a:cxnSpLocks/>
          </p:cNvCxnSpPr>
          <p:nvPr/>
        </p:nvCxnSpPr>
        <p:spPr>
          <a:xfrm flipV="1">
            <a:off x="4933766" y="3592424"/>
            <a:ext cx="22099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Connecteur : en arc 139">
            <a:extLst>
              <a:ext uri="{FF2B5EF4-FFF2-40B4-BE49-F238E27FC236}">
                <a16:creationId xmlns:a16="http://schemas.microsoft.com/office/drawing/2014/main" id="{F8195A87-ACDC-4BE1-9B8A-CF1CE3EFFC3B}"/>
              </a:ext>
            </a:extLst>
          </p:cNvPr>
          <p:cNvCxnSpPr>
            <a:cxnSpLocks/>
            <a:stCxn id="11" idx="0"/>
            <a:endCxn id="9" idx="0"/>
          </p:cNvCxnSpPr>
          <p:nvPr/>
        </p:nvCxnSpPr>
        <p:spPr>
          <a:xfrm rot="16200000" flipV="1">
            <a:off x="4203066" y="1455257"/>
            <a:ext cx="12700" cy="3377714"/>
          </a:xfrm>
          <a:prstGeom prst="curvedConnector3">
            <a:avLst>
              <a:gd name="adj1" fmla="val 2790827"/>
            </a:avLst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6" name="Image 145">
            <a:extLst>
              <a:ext uri="{FF2B5EF4-FFF2-40B4-BE49-F238E27FC236}">
                <a16:creationId xmlns:a16="http://schemas.microsoft.com/office/drawing/2014/main" id="{C22CC38F-79EE-4D20-8FC9-44CF399FD3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5684" y="2412110"/>
            <a:ext cx="3048000" cy="267956"/>
          </a:xfrm>
          <a:prstGeom prst="rect">
            <a:avLst/>
          </a:prstGeom>
          <a:ln w="28575">
            <a:solidFill>
              <a:schemeClr val="accent3"/>
            </a:solidFill>
          </a:ln>
        </p:spPr>
      </p:pic>
      <p:pic>
        <p:nvPicPr>
          <p:cNvPr id="147" name="Image 146">
            <a:extLst>
              <a:ext uri="{FF2B5EF4-FFF2-40B4-BE49-F238E27FC236}">
                <a16:creationId xmlns:a16="http://schemas.microsoft.com/office/drawing/2014/main" id="{F6E303CB-C5B4-4857-8AAD-F94DBA4991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2576" y="1907625"/>
            <a:ext cx="3317325" cy="284968"/>
          </a:xfrm>
          <a:prstGeom prst="rect">
            <a:avLst/>
          </a:prstGeom>
          <a:ln w="28575">
            <a:solidFill>
              <a:schemeClr val="accent4"/>
            </a:solidFill>
          </a:ln>
        </p:spPr>
      </p:pic>
      <p:pic>
        <p:nvPicPr>
          <p:cNvPr id="149" name="Image 148">
            <a:extLst>
              <a:ext uri="{FF2B5EF4-FFF2-40B4-BE49-F238E27FC236}">
                <a16:creationId xmlns:a16="http://schemas.microsoft.com/office/drawing/2014/main" id="{DBE34EF1-152A-4E0D-B515-DE23D3E0493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1550" b="1"/>
          <a:stretch/>
        </p:blipFill>
        <p:spPr>
          <a:xfrm>
            <a:off x="4477333" y="5980148"/>
            <a:ext cx="2588564" cy="143097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cxnSp>
        <p:nvCxnSpPr>
          <p:cNvPr id="153" name="Connecteur : en arc 152">
            <a:extLst>
              <a:ext uri="{FF2B5EF4-FFF2-40B4-BE49-F238E27FC236}">
                <a16:creationId xmlns:a16="http://schemas.microsoft.com/office/drawing/2014/main" id="{6EED57DD-0E41-4693-97E6-7B06BA774C01}"/>
              </a:ext>
            </a:extLst>
          </p:cNvPr>
          <p:cNvCxnSpPr>
            <a:stCxn id="8" idx="6"/>
          </p:cNvCxnSpPr>
          <p:nvPr/>
        </p:nvCxnSpPr>
        <p:spPr>
          <a:xfrm>
            <a:off x="4933766" y="3602117"/>
            <a:ext cx="220998" cy="2378031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42AB2524-268A-4845-BF3C-5EDA2FDCF06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6817" b="1108"/>
          <a:stretch/>
        </p:blipFill>
        <p:spPr>
          <a:xfrm>
            <a:off x="9514413" y="2060736"/>
            <a:ext cx="2383219" cy="3080156"/>
          </a:xfrm>
          <a:prstGeom prst="rect">
            <a:avLst/>
          </a:prstGeom>
          <a:ln w="28575">
            <a:solidFill>
              <a:schemeClr val="tx2"/>
            </a:solidFill>
          </a:ln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92D708F9-FF07-4581-9210-8F98E531EC60}"/>
              </a:ext>
            </a:extLst>
          </p:cNvPr>
          <p:cNvCxnSpPr>
            <a:cxnSpLocks/>
            <a:stCxn id="16" idx="3"/>
          </p:cNvCxnSpPr>
          <p:nvPr/>
        </p:nvCxnSpPr>
        <p:spPr>
          <a:xfrm flipV="1">
            <a:off x="9026554" y="4523874"/>
            <a:ext cx="1051097" cy="43881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age 17">
            <a:extLst>
              <a:ext uri="{FF2B5EF4-FFF2-40B4-BE49-F238E27FC236}">
                <a16:creationId xmlns:a16="http://schemas.microsoft.com/office/drawing/2014/main" id="{38D73430-2C78-4B2B-A43A-3B1DAFAC05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88801" y="5524901"/>
            <a:ext cx="5480990" cy="162971"/>
          </a:xfrm>
          <a:prstGeom prst="rect">
            <a:avLst/>
          </a:prstGeom>
          <a:ln w="28575">
            <a:solidFill>
              <a:schemeClr val="tx2"/>
            </a:solidFill>
          </a:ln>
        </p:spPr>
      </p:pic>
      <p:pic>
        <p:nvPicPr>
          <p:cNvPr id="10" name="Image 9" descr="Une image contenant arrêt, signe, extérieur, assis&#10;&#10;Description générée automatiquement">
            <a:extLst>
              <a:ext uri="{FF2B5EF4-FFF2-40B4-BE49-F238E27FC236}">
                <a16:creationId xmlns:a16="http://schemas.microsoft.com/office/drawing/2014/main" id="{26474FD9-34E7-4096-87C2-A7C3FCF9819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180" y="3719476"/>
            <a:ext cx="479711" cy="478730"/>
          </a:xfrm>
          <a:prstGeom prst="rect">
            <a:avLst/>
          </a:prstGeom>
        </p:spPr>
      </p:pic>
      <p:pic>
        <p:nvPicPr>
          <p:cNvPr id="33" name="Image 32" descr="Une image contenant arrêt, signe, extérieur, assis&#10;&#10;Description générée automatiquement">
            <a:extLst>
              <a:ext uri="{FF2B5EF4-FFF2-40B4-BE49-F238E27FC236}">
                <a16:creationId xmlns:a16="http://schemas.microsoft.com/office/drawing/2014/main" id="{85CB89A0-1177-49A2-B33C-87DB9182665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180" y="4697937"/>
            <a:ext cx="479711" cy="47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198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fr-FR" dirty="0">
                <a:solidFill>
                  <a:schemeClr val="accent1"/>
                </a:solidFill>
              </a:rPr>
              <a:t>Introduction</a:t>
            </a:r>
          </a:p>
          <a:p>
            <a:pPr>
              <a:spcBef>
                <a:spcPts val="600"/>
              </a:spcBef>
            </a:pPr>
            <a:r>
              <a:rPr lang="fr-FR" dirty="0">
                <a:solidFill>
                  <a:schemeClr val="accent4"/>
                </a:solidFill>
              </a:rPr>
              <a:t>Prototypage Wifi</a:t>
            </a:r>
            <a:endParaRPr lang="fr-FR" dirty="0">
              <a:solidFill>
                <a:schemeClr val="accent1"/>
              </a:solidFill>
            </a:endParaRPr>
          </a:p>
          <a:p>
            <a:pPr>
              <a:spcBef>
                <a:spcPts val="600"/>
              </a:spcBef>
            </a:pPr>
            <a:r>
              <a:rPr lang="fr-FR" dirty="0">
                <a:solidFill>
                  <a:schemeClr val="accent2"/>
                </a:solidFill>
              </a:rPr>
              <a:t>Prototypage Hardware</a:t>
            </a:r>
          </a:p>
          <a:p>
            <a:pPr>
              <a:spcBef>
                <a:spcPts val="600"/>
              </a:spcBef>
            </a:pPr>
            <a:r>
              <a:rPr lang="fr-FR" dirty="0">
                <a:solidFill>
                  <a:schemeClr val="accent3"/>
                </a:solidFill>
              </a:rPr>
              <a:t>Fusion des deux parties</a:t>
            </a:r>
          </a:p>
          <a:p>
            <a:pPr>
              <a:spcBef>
                <a:spcPts val="600"/>
              </a:spcBef>
            </a:pPr>
            <a:r>
              <a:rPr lang="fr-FR" dirty="0"/>
              <a:t>Conclusion</a:t>
            </a:r>
          </a:p>
          <a:p>
            <a:pPr>
              <a:spcBef>
                <a:spcPts val="600"/>
              </a:spcBef>
            </a:pPr>
            <a:endParaRPr lang="fr-FR" dirty="0"/>
          </a:p>
          <a:p>
            <a:pPr>
              <a:spcBef>
                <a:spcPts val="600"/>
              </a:spcBef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285230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235FC5BE-6898-4745-9BD1-99FD35E6CCB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RECEPTION, envoi et décodage des trames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93FEB23-C937-4373-86A0-6B67BA3F03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21"/>
          <a:stretch/>
        </p:blipFill>
        <p:spPr bwMode="auto">
          <a:xfrm>
            <a:off x="4786271" y="4141533"/>
            <a:ext cx="6268768" cy="2344992"/>
          </a:xfrm>
          <a:prstGeom prst="rect">
            <a:avLst/>
          </a:prstGeom>
          <a:noFill/>
          <a:ln w="28575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B0134B21-7835-498F-B58D-E7B1957E1F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29" r="55966"/>
          <a:stretch/>
        </p:blipFill>
        <p:spPr bwMode="auto">
          <a:xfrm>
            <a:off x="1266195" y="4046559"/>
            <a:ext cx="3109900" cy="2515658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A2C62D5-76A2-4A11-89BE-570837E44A5F}"/>
              </a:ext>
            </a:extLst>
          </p:cNvPr>
          <p:cNvSpPr/>
          <p:nvPr/>
        </p:nvSpPr>
        <p:spPr>
          <a:xfrm>
            <a:off x="1590675" y="6210300"/>
            <a:ext cx="828675" cy="13335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17" name="Connecteur : en angle 16">
            <a:extLst>
              <a:ext uri="{FF2B5EF4-FFF2-40B4-BE49-F238E27FC236}">
                <a16:creationId xmlns:a16="http://schemas.microsoft.com/office/drawing/2014/main" id="{15F2BC7D-9F5F-4846-8158-BD333BDF754E}"/>
              </a:ext>
            </a:extLst>
          </p:cNvPr>
          <p:cNvCxnSpPr>
            <a:stCxn id="7" idx="3"/>
            <a:endCxn id="1026" idx="1"/>
          </p:cNvCxnSpPr>
          <p:nvPr/>
        </p:nvCxnSpPr>
        <p:spPr>
          <a:xfrm flipV="1">
            <a:off x="2419350" y="5314029"/>
            <a:ext cx="2366921" cy="962946"/>
          </a:xfrm>
          <a:prstGeom prst="bentConnector3">
            <a:avLst>
              <a:gd name="adj1" fmla="val 88632"/>
            </a:avLst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age 18">
            <a:extLst>
              <a:ext uri="{FF2B5EF4-FFF2-40B4-BE49-F238E27FC236}">
                <a16:creationId xmlns:a16="http://schemas.microsoft.com/office/drawing/2014/main" id="{2FDA40B7-BC94-497E-BD37-259133D049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4150" y="1562272"/>
            <a:ext cx="6176962" cy="2102147"/>
          </a:xfrm>
          <a:prstGeom prst="rect">
            <a:avLst/>
          </a:prstGeom>
          <a:ln w="28575">
            <a:solidFill>
              <a:schemeClr val="accent3"/>
            </a:solidFill>
          </a:ln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3D822698-A9FE-4008-8951-69F29DA9F489}"/>
              </a:ext>
            </a:extLst>
          </p:cNvPr>
          <p:cNvSpPr/>
          <p:nvPr/>
        </p:nvSpPr>
        <p:spPr>
          <a:xfrm>
            <a:off x="2981325" y="2666999"/>
            <a:ext cx="1981200" cy="16192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39937780-8768-4F4B-BDDC-EFDA9FC55E02}"/>
              </a:ext>
            </a:extLst>
          </p:cNvPr>
          <p:cNvCxnSpPr>
            <a:stCxn id="20" idx="1"/>
            <a:endCxn id="15" idx="1"/>
          </p:cNvCxnSpPr>
          <p:nvPr/>
        </p:nvCxnSpPr>
        <p:spPr>
          <a:xfrm rot="10800000" flipV="1">
            <a:off x="1266195" y="2747962"/>
            <a:ext cx="1715130" cy="2556426"/>
          </a:xfrm>
          <a:prstGeom prst="bentConnector3">
            <a:avLst>
              <a:gd name="adj1" fmla="val 113328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714FAB5A-C10D-4577-B9F9-DE6127224BA8}"/>
              </a:ext>
            </a:extLst>
          </p:cNvPr>
          <p:cNvSpPr/>
          <p:nvPr/>
        </p:nvSpPr>
        <p:spPr>
          <a:xfrm>
            <a:off x="2981325" y="2954956"/>
            <a:ext cx="4507130" cy="269507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7007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235FC5BE-6898-4745-9BD1-99FD35E6CCB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Déconnexion manuelle</a:t>
            </a:r>
            <a:endParaRPr lang="fr-FR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6A2234B2-8B77-4DB3-B7BC-E9EE9CD97C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863" y="3409950"/>
            <a:ext cx="4495800" cy="2800350"/>
          </a:xfrm>
          <a:prstGeom prst="rect">
            <a:avLst/>
          </a:prstGeom>
          <a:noFill/>
          <a:ln w="28575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9881A289-23E1-4528-B5F9-3A52BFFCB4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5753" y="3429000"/>
            <a:ext cx="4514850" cy="2781300"/>
          </a:xfrm>
          <a:prstGeom prst="rect">
            <a:avLst/>
          </a:prstGeom>
          <a:noFill/>
          <a:ln w="28575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 descr="Une image contenant horloge, objet, mètre, lumière&#10;&#10;Description générée automatiquement">
            <a:extLst>
              <a:ext uri="{FF2B5EF4-FFF2-40B4-BE49-F238E27FC236}">
                <a16:creationId xmlns:a16="http://schemas.microsoft.com/office/drawing/2014/main" id="{FCE3B189-3DD6-49BE-B7A1-164289A400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58" y="1386596"/>
            <a:ext cx="1098009" cy="1350552"/>
          </a:xfrm>
          <a:prstGeom prst="rect">
            <a:avLst/>
          </a:prstGeom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7C100172-783E-49ED-8EFB-0ACADFA98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3999" y="2611071"/>
            <a:ext cx="2609850" cy="533400"/>
          </a:xfrm>
          <a:prstGeom prst="rect">
            <a:avLst/>
          </a:prstGeom>
          <a:noFill/>
          <a:ln w="28575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e 12">
            <a:extLst>
              <a:ext uri="{FF2B5EF4-FFF2-40B4-BE49-F238E27FC236}">
                <a16:creationId xmlns:a16="http://schemas.microsoft.com/office/drawing/2014/main" id="{964D7B15-269D-4BB8-9507-876D83346D45}"/>
              </a:ext>
            </a:extLst>
          </p:cNvPr>
          <p:cNvGrpSpPr/>
          <p:nvPr/>
        </p:nvGrpSpPr>
        <p:grpSpPr>
          <a:xfrm>
            <a:off x="7621328" y="1797203"/>
            <a:ext cx="2435192" cy="529339"/>
            <a:chOff x="3484345" y="3408302"/>
            <a:chExt cx="5929162" cy="1288826"/>
          </a:xfrm>
        </p:grpSpPr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261D4500-814F-4B17-B8E3-7338BC12AD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899" r="696" b="3790"/>
            <a:stretch/>
          </p:blipFill>
          <p:spPr>
            <a:xfrm>
              <a:off x="3484345" y="3408302"/>
              <a:ext cx="5929162" cy="128882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5069D48A-0D78-4EA7-A71B-15E644830051}"/>
                </a:ext>
              </a:extLst>
            </p:cNvPr>
            <p:cNvSpPr/>
            <p:nvPr/>
          </p:nvSpPr>
          <p:spPr>
            <a:xfrm>
              <a:off x="7912117" y="3504826"/>
              <a:ext cx="1009423" cy="1009423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pic>
        <p:nvPicPr>
          <p:cNvPr id="14" name="Image 13">
            <a:extLst>
              <a:ext uri="{FF2B5EF4-FFF2-40B4-BE49-F238E27FC236}">
                <a16:creationId xmlns:a16="http://schemas.microsoft.com/office/drawing/2014/main" id="{DEFA13BD-8505-408F-920E-BE129A2E2E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8329" y="2878433"/>
            <a:ext cx="5151923" cy="161263"/>
          </a:xfrm>
          <a:prstGeom prst="rect">
            <a:avLst/>
          </a:prstGeom>
          <a:ln w="28575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3972710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1D3DF37C-85C5-4ECD-8D1D-093B60287364}"/>
              </a:ext>
            </a:extLst>
          </p:cNvPr>
          <p:cNvSpPr/>
          <p:nvPr/>
        </p:nvSpPr>
        <p:spPr>
          <a:xfrm>
            <a:off x="1366176" y="5313031"/>
            <a:ext cx="3667720" cy="131084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équipement électronique, horloge, mètre&#10;&#10;Description générée automatiquement">
            <a:extLst>
              <a:ext uri="{FF2B5EF4-FFF2-40B4-BE49-F238E27FC236}">
                <a16:creationId xmlns:a16="http://schemas.microsoft.com/office/drawing/2014/main" id="{64F33811-F7AD-4404-8917-83CABF516E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15" b="-1"/>
          <a:stretch/>
        </p:blipFill>
        <p:spPr>
          <a:xfrm>
            <a:off x="1097964" y="1582724"/>
            <a:ext cx="4195264" cy="1831837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FCC3CF33-1206-4E63-B234-53CD62CBA5A5}"/>
              </a:ext>
            </a:extLst>
          </p:cNvPr>
          <p:cNvSpPr/>
          <p:nvPr/>
        </p:nvSpPr>
        <p:spPr>
          <a:xfrm>
            <a:off x="5841393" y="1348194"/>
            <a:ext cx="2517800" cy="183183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E40A6B-2A1A-4EC3-997D-C56992772B0F}"/>
              </a:ext>
            </a:extLst>
          </p:cNvPr>
          <p:cNvSpPr/>
          <p:nvPr/>
        </p:nvSpPr>
        <p:spPr>
          <a:xfrm>
            <a:off x="741147" y="3474318"/>
            <a:ext cx="4908218" cy="175420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DEEB29A-55AF-404B-A09B-98E391EC6B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5022" y="1586440"/>
            <a:ext cx="3342614" cy="2630800"/>
          </a:xfrm>
          <a:prstGeom prst="rect">
            <a:avLst/>
          </a:prstGeom>
        </p:spPr>
      </p:pic>
      <p:cxnSp>
        <p:nvCxnSpPr>
          <p:cNvPr id="24" name="Connecteur : en arc 23">
            <a:extLst>
              <a:ext uri="{FF2B5EF4-FFF2-40B4-BE49-F238E27FC236}">
                <a16:creationId xmlns:a16="http://schemas.microsoft.com/office/drawing/2014/main" id="{37EED7BB-A286-410A-8609-668DBF493162}"/>
              </a:ext>
            </a:extLst>
          </p:cNvPr>
          <p:cNvCxnSpPr>
            <a:stCxn id="20" idx="2"/>
            <a:endCxn id="6154" idx="3"/>
          </p:cNvCxnSpPr>
          <p:nvPr/>
        </p:nvCxnSpPr>
        <p:spPr>
          <a:xfrm rot="5400000">
            <a:off x="8162790" y="3985964"/>
            <a:ext cx="1050263" cy="775367"/>
          </a:xfrm>
          <a:prstGeom prst="curved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re 4">
            <a:extLst>
              <a:ext uri="{FF2B5EF4-FFF2-40B4-BE49-F238E27FC236}">
                <a16:creationId xmlns:a16="http://schemas.microsoft.com/office/drawing/2014/main" id="{D550B0F8-8183-4186-A5A8-EEF4D9039C4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manette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7F32A05A-DE80-4831-BC70-9064DCE434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66" y="3833676"/>
            <a:ext cx="4022071" cy="547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4E620EC3-ABF6-44AC-9629-E275809DF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300" y="1694180"/>
            <a:ext cx="2115939" cy="1392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5DC9BE58-D2A9-4EF0-8CDD-495961CF1F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0136" y="4300721"/>
            <a:ext cx="2771775" cy="2390775"/>
          </a:xfrm>
          <a:prstGeom prst="rect">
            <a:avLst/>
          </a:prstGeom>
          <a:noFill/>
          <a:ln w="28575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>
            <a:extLst>
              <a:ext uri="{FF2B5EF4-FFF2-40B4-BE49-F238E27FC236}">
                <a16:creationId xmlns:a16="http://schemas.microsoft.com/office/drawing/2014/main" id="{1EF19E95-F24D-41B8-9FD4-833ACC8ECA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053" y="3308192"/>
            <a:ext cx="2439184" cy="3181173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08DBBC5-668E-4EC3-AF52-769717296FCE}"/>
              </a:ext>
            </a:extLst>
          </p:cNvPr>
          <p:cNvSpPr/>
          <p:nvPr/>
        </p:nvSpPr>
        <p:spPr>
          <a:xfrm>
            <a:off x="8478468" y="3505229"/>
            <a:ext cx="341161" cy="348143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A9D8AF2-C824-4427-A1AC-2D03EF1A105F}"/>
              </a:ext>
            </a:extLst>
          </p:cNvPr>
          <p:cNvSpPr/>
          <p:nvPr/>
        </p:nvSpPr>
        <p:spPr>
          <a:xfrm>
            <a:off x="8905023" y="3500373"/>
            <a:ext cx="341161" cy="348143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697B0D3-4B40-49C3-8C0D-C8449AE24CC7}"/>
              </a:ext>
            </a:extLst>
          </p:cNvPr>
          <p:cNvSpPr/>
          <p:nvPr/>
        </p:nvSpPr>
        <p:spPr>
          <a:xfrm>
            <a:off x="11192405" y="3782773"/>
            <a:ext cx="271371" cy="276925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076F566-32CF-4BC2-8D18-4C7AA5DD7D2E}"/>
              </a:ext>
            </a:extLst>
          </p:cNvPr>
          <p:cNvSpPr/>
          <p:nvPr/>
        </p:nvSpPr>
        <p:spPr>
          <a:xfrm>
            <a:off x="11440951" y="3535981"/>
            <a:ext cx="271371" cy="276925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EDAE6BD-0406-435D-8D5C-2173B1AE8DD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23686" y="5734585"/>
            <a:ext cx="2552700" cy="82867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90B869AD-448C-4A86-8B0B-C9E0D667BB71}"/>
              </a:ext>
            </a:extLst>
          </p:cNvPr>
          <p:cNvSpPr txBox="1"/>
          <p:nvPr/>
        </p:nvSpPr>
        <p:spPr>
          <a:xfrm>
            <a:off x="741146" y="3440699"/>
            <a:ext cx="3656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main.cpp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3BEF916D-161A-4F20-B411-32A20C129597}"/>
              </a:ext>
            </a:extLst>
          </p:cNvPr>
          <p:cNvSpPr txBox="1"/>
          <p:nvPr/>
        </p:nvSpPr>
        <p:spPr>
          <a:xfrm>
            <a:off x="5841393" y="1321405"/>
            <a:ext cx="3656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main.qml</a:t>
            </a: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838BBE89-04A9-4CDA-A428-2003D7FF780F}"/>
              </a:ext>
            </a:extLst>
          </p:cNvPr>
          <p:cNvGrpSpPr/>
          <p:nvPr/>
        </p:nvGrpSpPr>
        <p:grpSpPr>
          <a:xfrm>
            <a:off x="838866" y="4484642"/>
            <a:ext cx="4686036" cy="657225"/>
            <a:chOff x="174722" y="4675142"/>
            <a:chExt cx="4686036" cy="657225"/>
          </a:xfrm>
        </p:grpSpPr>
        <p:pic>
          <p:nvPicPr>
            <p:cNvPr id="6156" name="Picture 12">
              <a:extLst>
                <a:ext uri="{FF2B5EF4-FFF2-40B4-BE49-F238E27FC236}">
                  <a16:creationId xmlns:a16="http://schemas.microsoft.com/office/drawing/2014/main" id="{7A9E5F72-8098-47ED-8772-73AA6455263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277"/>
            <a:stretch/>
          </p:blipFill>
          <p:spPr bwMode="auto">
            <a:xfrm>
              <a:off x="174722" y="4675142"/>
              <a:ext cx="4686036" cy="657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CFC1704-15D0-47F7-884C-19952CB3856A}"/>
                </a:ext>
              </a:extLst>
            </p:cNvPr>
            <p:cNvSpPr/>
            <p:nvPr/>
          </p:nvSpPr>
          <p:spPr>
            <a:xfrm>
              <a:off x="3012707" y="4675142"/>
              <a:ext cx="1848051" cy="16636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8389FC4-8F92-425C-98D8-376139443128}"/>
              </a:ext>
            </a:extLst>
          </p:cNvPr>
          <p:cNvCxnSpPr>
            <a:cxnSpLocks/>
          </p:cNvCxnSpPr>
          <p:nvPr/>
        </p:nvCxnSpPr>
        <p:spPr>
          <a:xfrm>
            <a:off x="5725893" y="1321405"/>
            <a:ext cx="0" cy="5281526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 : en arc 18">
            <a:extLst>
              <a:ext uri="{FF2B5EF4-FFF2-40B4-BE49-F238E27FC236}">
                <a16:creationId xmlns:a16="http://schemas.microsoft.com/office/drawing/2014/main" id="{9B215047-045B-4853-902B-2FDAEC8999FE}"/>
              </a:ext>
            </a:extLst>
          </p:cNvPr>
          <p:cNvCxnSpPr>
            <a:stCxn id="7" idx="2"/>
            <a:endCxn id="6154" idx="3"/>
          </p:cNvCxnSpPr>
          <p:nvPr/>
        </p:nvCxnSpPr>
        <p:spPr>
          <a:xfrm rot="5400000">
            <a:off x="7951940" y="4201669"/>
            <a:ext cx="1045407" cy="348812"/>
          </a:xfrm>
          <a:prstGeom prst="curved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 : en arc 25">
            <a:extLst>
              <a:ext uri="{FF2B5EF4-FFF2-40B4-BE49-F238E27FC236}">
                <a16:creationId xmlns:a16="http://schemas.microsoft.com/office/drawing/2014/main" id="{22105AC3-1387-4AAE-9AA6-AD84635A7FB9}"/>
              </a:ext>
            </a:extLst>
          </p:cNvPr>
          <p:cNvCxnSpPr>
            <a:stCxn id="21" idx="3"/>
            <a:endCxn id="6150" idx="3"/>
          </p:cNvCxnSpPr>
          <p:nvPr/>
        </p:nvCxnSpPr>
        <p:spPr>
          <a:xfrm>
            <a:off x="11463776" y="3921236"/>
            <a:ext cx="88135" cy="1574873"/>
          </a:xfrm>
          <a:prstGeom prst="curvedConnector3">
            <a:avLst>
              <a:gd name="adj1" fmla="val 359375"/>
            </a:avLst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 : en arc 29">
            <a:extLst>
              <a:ext uri="{FF2B5EF4-FFF2-40B4-BE49-F238E27FC236}">
                <a16:creationId xmlns:a16="http://schemas.microsoft.com/office/drawing/2014/main" id="{1090622E-7327-43AD-AAD7-0CF7EC5F0A2D}"/>
              </a:ext>
            </a:extLst>
          </p:cNvPr>
          <p:cNvCxnSpPr>
            <a:cxnSpLocks/>
            <a:stCxn id="23" idx="3"/>
            <a:endCxn id="6150" idx="3"/>
          </p:cNvCxnSpPr>
          <p:nvPr/>
        </p:nvCxnSpPr>
        <p:spPr>
          <a:xfrm flipH="1">
            <a:off x="11551911" y="3674444"/>
            <a:ext cx="160411" cy="1821665"/>
          </a:xfrm>
          <a:prstGeom prst="curvedConnector3">
            <a:avLst>
              <a:gd name="adj1" fmla="val -142509"/>
            </a:avLst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5065290A-82DD-4DEA-AEC7-1DE01C454D82}"/>
              </a:ext>
            </a:extLst>
          </p:cNvPr>
          <p:cNvSpPr/>
          <p:nvPr/>
        </p:nvSpPr>
        <p:spPr>
          <a:xfrm>
            <a:off x="6032300" y="4327048"/>
            <a:ext cx="1841382" cy="418207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70A1675-F556-448A-80C3-B1E6D192FD74}"/>
              </a:ext>
            </a:extLst>
          </p:cNvPr>
          <p:cNvSpPr/>
          <p:nvPr/>
        </p:nvSpPr>
        <p:spPr>
          <a:xfrm>
            <a:off x="6032300" y="5960082"/>
            <a:ext cx="1841382" cy="418207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52463F6-7641-4228-8EDA-DE3EDE8B39AB}"/>
              </a:ext>
            </a:extLst>
          </p:cNvPr>
          <p:cNvSpPr/>
          <p:nvPr/>
        </p:nvSpPr>
        <p:spPr>
          <a:xfrm>
            <a:off x="8994499" y="4952903"/>
            <a:ext cx="2052345" cy="46612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9664EE4-7290-46C7-B401-F052A7A175F4}"/>
              </a:ext>
            </a:extLst>
          </p:cNvPr>
          <p:cNvSpPr/>
          <p:nvPr/>
        </p:nvSpPr>
        <p:spPr>
          <a:xfrm>
            <a:off x="8994499" y="6140549"/>
            <a:ext cx="2052345" cy="46612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F4BCDBE-1016-4AA3-9846-19B8AC6F8453}"/>
              </a:ext>
            </a:extLst>
          </p:cNvPr>
          <p:cNvSpPr/>
          <p:nvPr/>
        </p:nvSpPr>
        <p:spPr>
          <a:xfrm>
            <a:off x="6194399" y="2569944"/>
            <a:ext cx="1226679" cy="481264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6029D4D3-A3DC-485A-BB1C-DCBB8EEC224B}"/>
              </a:ext>
            </a:extLst>
          </p:cNvPr>
          <p:cNvSpPr txBox="1"/>
          <p:nvPr/>
        </p:nvSpPr>
        <p:spPr>
          <a:xfrm>
            <a:off x="1353384" y="5337210"/>
            <a:ext cx="3656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fenetre.cpp</a:t>
            </a:r>
          </a:p>
        </p:txBody>
      </p:sp>
    </p:spTree>
    <p:extLst>
      <p:ext uri="{BB962C8B-B14F-4D97-AF65-F5344CB8AC3E}">
        <p14:creationId xmlns:p14="http://schemas.microsoft.com/office/powerpoint/2010/main" val="4100259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7" grpId="0" animBg="1"/>
      <p:bldP spid="10" grpId="0" animBg="1"/>
      <p:bldP spid="7" grpId="0" animBg="1"/>
      <p:bldP spid="20" grpId="0" animBg="1"/>
      <p:bldP spid="21" grpId="0" animBg="1"/>
      <p:bldP spid="23" grpId="0" animBg="1"/>
      <p:bldP spid="11" grpId="0"/>
      <p:bldP spid="28" grpId="0"/>
      <p:bldP spid="34" grpId="0" animBg="1"/>
      <p:bldP spid="40" grpId="0" animBg="1"/>
      <p:bldP spid="41" grpId="0" animBg="1"/>
      <p:bldP spid="42" grpId="0" animBg="1"/>
      <p:bldP spid="43" grpId="0" animBg="1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65230" y="3428999"/>
            <a:ext cx="6995590" cy="740229"/>
          </a:xfrm>
        </p:spPr>
        <p:txBody>
          <a:bodyPr anchor="ctr">
            <a:normAutofit/>
          </a:bodyPr>
          <a:lstStyle/>
          <a:p>
            <a:r>
              <a:rPr lang="fr-FR" dirty="0"/>
              <a:t>Conclusion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4DBB905-3097-438D-8F96-4872504D6A0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09785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235FC5BE-6898-4745-9BD1-99FD35E6CCB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/>
          </a:solidFill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conclusion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363D960-B26E-4C6C-A428-0FADE9E73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320" y="1694964"/>
            <a:ext cx="1370046" cy="1228417"/>
          </a:xfrm>
          <a:prstGeom prst="rect">
            <a:avLst/>
          </a:prstGeom>
        </p:spPr>
      </p:pic>
      <p:grpSp>
        <p:nvGrpSpPr>
          <p:cNvPr id="9" name="Groupe 8">
            <a:extLst>
              <a:ext uri="{FF2B5EF4-FFF2-40B4-BE49-F238E27FC236}">
                <a16:creationId xmlns:a16="http://schemas.microsoft.com/office/drawing/2014/main" id="{E5D4F7EE-0196-433E-B73A-AF40875F6020}"/>
              </a:ext>
            </a:extLst>
          </p:cNvPr>
          <p:cNvGrpSpPr/>
          <p:nvPr/>
        </p:nvGrpSpPr>
        <p:grpSpPr>
          <a:xfrm>
            <a:off x="682101" y="4429454"/>
            <a:ext cx="4167045" cy="1463341"/>
            <a:chOff x="568586" y="3548603"/>
            <a:chExt cx="4167045" cy="1463341"/>
          </a:xfrm>
        </p:grpSpPr>
        <p:sp>
          <p:nvSpPr>
            <p:cNvPr id="3" name="Ellipse 2">
              <a:extLst>
                <a:ext uri="{FF2B5EF4-FFF2-40B4-BE49-F238E27FC236}">
                  <a16:creationId xmlns:a16="http://schemas.microsoft.com/office/drawing/2014/main" id="{125BC0E9-0816-4D4F-A1EB-4F0342FB72D8}"/>
                </a:ext>
              </a:extLst>
            </p:cNvPr>
            <p:cNvSpPr/>
            <p:nvPr/>
          </p:nvSpPr>
          <p:spPr>
            <a:xfrm>
              <a:off x="1886552" y="3548603"/>
              <a:ext cx="2849079" cy="1463341"/>
            </a:xfrm>
            <a:prstGeom prst="ellipse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Connecté ?</a:t>
              </a:r>
            </a:p>
          </p:txBody>
        </p:sp>
        <p:cxnSp>
          <p:nvCxnSpPr>
            <p:cNvPr id="7" name="Connecteur : en arc 6">
              <a:extLst>
                <a:ext uri="{FF2B5EF4-FFF2-40B4-BE49-F238E27FC236}">
                  <a16:creationId xmlns:a16="http://schemas.microsoft.com/office/drawing/2014/main" id="{ABFA543E-7C84-410E-B815-B2ED971E1370}"/>
                </a:ext>
              </a:extLst>
            </p:cNvPr>
            <p:cNvCxnSpPr>
              <a:stCxn id="3" idx="1"/>
              <a:endCxn id="3" idx="3"/>
            </p:cNvCxnSpPr>
            <p:nvPr/>
          </p:nvCxnSpPr>
          <p:spPr>
            <a:xfrm rot="16200000" flipH="1">
              <a:off x="1786420" y="4280273"/>
              <a:ext cx="1034739" cy="12700"/>
            </a:xfrm>
            <a:prstGeom prst="curvedConnector5">
              <a:avLst>
                <a:gd name="adj1" fmla="val -22093"/>
                <a:gd name="adj2" fmla="val -9921000"/>
                <a:gd name="adj3" fmla="val 122093"/>
              </a:avLst>
            </a:prstGeom>
            <a:ln>
              <a:tailEnd type="triangle"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  <p:sp>
          <p:nvSpPr>
            <p:cNvPr id="11" name="Rectangle : coins arrondis 10">
              <a:extLst>
                <a:ext uri="{FF2B5EF4-FFF2-40B4-BE49-F238E27FC236}">
                  <a16:creationId xmlns:a16="http://schemas.microsoft.com/office/drawing/2014/main" id="{100705A3-6E9C-4618-BEAF-4981A561DE7A}"/>
                </a:ext>
              </a:extLst>
            </p:cNvPr>
            <p:cNvSpPr/>
            <p:nvPr/>
          </p:nvSpPr>
          <p:spPr>
            <a:xfrm>
              <a:off x="568586" y="3939300"/>
              <a:ext cx="1049154" cy="681945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500 ms</a:t>
              </a:r>
            </a:p>
          </p:txBody>
        </p:sp>
      </p:grpSp>
      <p:pic>
        <p:nvPicPr>
          <p:cNvPr id="8" name="Image 7">
            <a:extLst>
              <a:ext uri="{FF2B5EF4-FFF2-40B4-BE49-F238E27FC236}">
                <a16:creationId xmlns:a16="http://schemas.microsoft.com/office/drawing/2014/main" id="{53AD2818-BF08-4606-8BA7-0D4C8DC919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2679" y="1500230"/>
            <a:ext cx="1909132" cy="1581446"/>
          </a:xfrm>
          <a:prstGeom prst="rect">
            <a:avLst/>
          </a:prstGeom>
        </p:spPr>
      </p:pic>
      <p:pic>
        <p:nvPicPr>
          <p:cNvPr id="12" name="Image 11" descr="Une image contenant équipement électronique, circuit&#10;&#10;Description générée automatiquement">
            <a:extLst>
              <a:ext uri="{FF2B5EF4-FFF2-40B4-BE49-F238E27FC236}">
                <a16:creationId xmlns:a16="http://schemas.microsoft.com/office/drawing/2014/main" id="{BA9174A1-68DE-4A48-AAB2-BEB6081F5B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282" y="3340820"/>
            <a:ext cx="1663627" cy="1228417"/>
          </a:xfrm>
          <a:prstGeom prst="rect">
            <a:avLst/>
          </a:prstGeom>
        </p:spPr>
      </p:pic>
      <p:sp>
        <p:nvSpPr>
          <p:cNvPr id="13" name="Signe Plus 12">
            <a:extLst>
              <a:ext uri="{FF2B5EF4-FFF2-40B4-BE49-F238E27FC236}">
                <a16:creationId xmlns:a16="http://schemas.microsoft.com/office/drawing/2014/main" id="{B10015A5-D85B-45AE-9A8B-24BCD88A57C5}"/>
              </a:ext>
            </a:extLst>
          </p:cNvPr>
          <p:cNvSpPr/>
          <p:nvPr/>
        </p:nvSpPr>
        <p:spPr>
          <a:xfrm>
            <a:off x="7797219" y="1955503"/>
            <a:ext cx="601754" cy="601754"/>
          </a:xfrm>
          <a:prstGeom prst="mathPl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Flèche : droite 13">
            <a:extLst>
              <a:ext uri="{FF2B5EF4-FFF2-40B4-BE49-F238E27FC236}">
                <a16:creationId xmlns:a16="http://schemas.microsoft.com/office/drawing/2014/main" id="{3318C7C1-36D7-4C00-874F-25C4B22823A0}"/>
              </a:ext>
            </a:extLst>
          </p:cNvPr>
          <p:cNvSpPr/>
          <p:nvPr/>
        </p:nvSpPr>
        <p:spPr>
          <a:xfrm rot="5400000">
            <a:off x="7930202" y="2981631"/>
            <a:ext cx="337221" cy="267836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3B357E10-84FA-4238-AAB6-04CBDDD0476D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11" r="11650" b="46384"/>
          <a:stretch/>
        </p:blipFill>
        <p:spPr bwMode="auto">
          <a:xfrm>
            <a:off x="1312555" y="1694964"/>
            <a:ext cx="3374947" cy="19885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 descr="Une image contenant dessin&#10;&#10;Description générée automatiquement">
            <a:extLst>
              <a:ext uri="{FF2B5EF4-FFF2-40B4-BE49-F238E27FC236}">
                <a16:creationId xmlns:a16="http://schemas.microsoft.com/office/drawing/2014/main" id="{69B7F651-9532-45CF-8EE9-02B610A4C76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3564" y="4847547"/>
            <a:ext cx="1251762" cy="1468312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12D4554-6738-4FD4-A7CB-287E2FB2C6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0851" y="4846464"/>
            <a:ext cx="2651261" cy="1469395"/>
          </a:xfrm>
          <a:prstGeom prst="rect">
            <a:avLst/>
          </a:prstGeom>
        </p:spPr>
      </p:pic>
      <p:sp>
        <p:nvSpPr>
          <p:cNvPr id="17" name="Flèche : droite 16">
            <a:extLst>
              <a:ext uri="{FF2B5EF4-FFF2-40B4-BE49-F238E27FC236}">
                <a16:creationId xmlns:a16="http://schemas.microsoft.com/office/drawing/2014/main" id="{0B1D78EB-244F-4DAD-830E-BE6FE7E8FB52}"/>
              </a:ext>
            </a:extLst>
          </p:cNvPr>
          <p:cNvSpPr/>
          <p:nvPr/>
        </p:nvSpPr>
        <p:spPr>
          <a:xfrm>
            <a:off x="8556837" y="5341903"/>
            <a:ext cx="693605" cy="550892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5625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/>
          <p:cNvSpPr>
            <a:spLocks noGrp="1"/>
          </p:cNvSpPr>
          <p:nvPr>
            <p:ph type="body" sz="quarter" idx="10"/>
          </p:nvPr>
        </p:nvSpPr>
        <p:spPr>
          <a:xfrm>
            <a:off x="694481" y="2032341"/>
            <a:ext cx="4843149" cy="1454687"/>
          </a:xfrm>
        </p:spPr>
        <p:txBody>
          <a:bodyPr/>
          <a:lstStyle/>
          <a:p>
            <a:r>
              <a:rPr lang="fr-FR" dirty="0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2799664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1467211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>
            <a:extLst>
              <a:ext uri="{FF2B5EF4-FFF2-40B4-BE49-F238E27FC236}">
                <a16:creationId xmlns:a16="http://schemas.microsoft.com/office/drawing/2014/main" id="{7967C8DB-641A-4CDB-8374-15777325CE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978"/>
          <a:stretch/>
        </p:blipFill>
        <p:spPr>
          <a:xfrm>
            <a:off x="6216764" y="1762285"/>
            <a:ext cx="3557145" cy="2061636"/>
          </a:xfrm>
          <a:prstGeom prst="rect">
            <a:avLst/>
          </a:prstGeom>
        </p:spPr>
      </p:pic>
      <p:sp>
        <p:nvSpPr>
          <p:cNvPr id="5" name="Titre 4">
            <a:extLst>
              <a:ext uri="{FF2B5EF4-FFF2-40B4-BE49-F238E27FC236}">
                <a16:creationId xmlns:a16="http://schemas.microsoft.com/office/drawing/2014/main" id="{D550B0F8-8183-4186-A5A8-EEF4D9039C4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Vue d’ensemble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87B3253-045F-41DF-992A-07AF9BCBBD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4208"/>
          <a:stretch/>
        </p:blipFill>
        <p:spPr>
          <a:xfrm>
            <a:off x="3065102" y="1762285"/>
            <a:ext cx="3072105" cy="2061636"/>
          </a:xfrm>
          <a:prstGeom prst="rect">
            <a:avLst/>
          </a:prstGeom>
        </p:spPr>
      </p:pic>
      <p:pic>
        <p:nvPicPr>
          <p:cNvPr id="7" name="Image 6" descr="Une image contenant dessin, signe, arrêt, vert&#10;&#10;Description générée automatiquement">
            <a:extLst>
              <a:ext uri="{FF2B5EF4-FFF2-40B4-BE49-F238E27FC236}">
                <a16:creationId xmlns:a16="http://schemas.microsoft.com/office/drawing/2014/main" id="{B8A3D3AA-0F64-4BFA-881D-35C23CDBE6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978" y="1430017"/>
            <a:ext cx="1704608" cy="1179560"/>
          </a:xfrm>
          <a:prstGeom prst="rect">
            <a:avLst/>
          </a:prstGeom>
        </p:spPr>
      </p:pic>
      <p:pic>
        <p:nvPicPr>
          <p:cNvPr id="9" name="Image 8" descr="Une image contenant extérieur, signe, texte, assis&#10;&#10;Description générée automatiquement">
            <a:extLst>
              <a:ext uri="{FF2B5EF4-FFF2-40B4-BE49-F238E27FC236}">
                <a16:creationId xmlns:a16="http://schemas.microsoft.com/office/drawing/2014/main" id="{03C9FBE2-8DA8-4C10-B626-9D9B4681C5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987" y="2558155"/>
            <a:ext cx="1228590" cy="1228590"/>
          </a:xfrm>
          <a:prstGeom prst="rect">
            <a:avLst/>
          </a:prstGeom>
        </p:spPr>
      </p:pic>
      <p:pic>
        <p:nvPicPr>
          <p:cNvPr id="4" name="Image 3" descr="Une image contenant dessin&#10;&#10;Description générée automatiquement">
            <a:extLst>
              <a:ext uri="{FF2B5EF4-FFF2-40B4-BE49-F238E27FC236}">
                <a16:creationId xmlns:a16="http://schemas.microsoft.com/office/drawing/2014/main" id="{67A6BDF0-D688-4641-BCE2-8DECCA3FC7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807" y="1655886"/>
            <a:ext cx="1243430" cy="911849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9E8D9D9-C518-46A2-854C-3FB4CBEC7311}"/>
              </a:ext>
            </a:extLst>
          </p:cNvPr>
          <p:cNvSpPr/>
          <p:nvPr/>
        </p:nvSpPr>
        <p:spPr>
          <a:xfrm>
            <a:off x="6216765" y="1366517"/>
            <a:ext cx="4070235" cy="252315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34B5C2FA-F76F-4CCF-93A8-6CD8BD3A4323}"/>
              </a:ext>
            </a:extLst>
          </p:cNvPr>
          <p:cNvSpPr/>
          <p:nvPr/>
        </p:nvSpPr>
        <p:spPr>
          <a:xfrm>
            <a:off x="1295400" y="1366517"/>
            <a:ext cx="4841807" cy="252315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9BE0CAF5-D506-425E-A767-F83C3368A1F8}"/>
              </a:ext>
            </a:extLst>
          </p:cNvPr>
          <p:cNvGrpSpPr/>
          <p:nvPr/>
        </p:nvGrpSpPr>
        <p:grpSpPr>
          <a:xfrm>
            <a:off x="3928218" y="3899745"/>
            <a:ext cx="4010371" cy="2354098"/>
            <a:chOff x="1371984" y="3889671"/>
            <a:chExt cx="4010371" cy="2354098"/>
          </a:xfrm>
        </p:grpSpPr>
        <p:pic>
          <p:nvPicPr>
            <p:cNvPr id="14" name="Image 13" descr="Une image contenant équipement électronique, circuit&#10;&#10;Description générée automatiquement">
              <a:extLst>
                <a:ext uri="{FF2B5EF4-FFF2-40B4-BE49-F238E27FC236}">
                  <a16:creationId xmlns:a16="http://schemas.microsoft.com/office/drawing/2014/main" id="{DFC32612-41E1-408C-97C1-D2E8E8F409F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1984" y="3889671"/>
              <a:ext cx="2310766" cy="2310766"/>
            </a:xfrm>
            <a:prstGeom prst="rect">
              <a:avLst/>
            </a:prstGeom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B77BD68F-6AD5-4041-880D-6AA3762017B7}"/>
                </a:ext>
              </a:extLst>
            </p:cNvPr>
            <p:cNvSpPr txBox="1"/>
            <p:nvPr/>
          </p:nvSpPr>
          <p:spPr>
            <a:xfrm>
              <a:off x="2225268" y="6012937"/>
              <a:ext cx="315708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900" i="1" dirty="0"/>
                <a:t>PIC32</a:t>
              </a:r>
            </a:p>
          </p:txBody>
        </p:sp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0B138D54-DFB6-47D8-B7E7-D048A12D2DB8}"/>
              </a:ext>
            </a:extLst>
          </p:cNvPr>
          <p:cNvGrpSpPr/>
          <p:nvPr/>
        </p:nvGrpSpPr>
        <p:grpSpPr>
          <a:xfrm>
            <a:off x="8366531" y="3930320"/>
            <a:ext cx="4876615" cy="2472006"/>
            <a:chOff x="7563619" y="3917998"/>
            <a:chExt cx="4876615" cy="2472006"/>
          </a:xfrm>
        </p:grpSpPr>
        <p:pic>
          <p:nvPicPr>
            <p:cNvPr id="1026" name="Picture 2" descr="ATWINC1500 Development Tools - Developer Help">
              <a:extLst>
                <a:ext uri="{FF2B5EF4-FFF2-40B4-BE49-F238E27FC236}">
                  <a16:creationId xmlns:a16="http://schemas.microsoft.com/office/drawing/2014/main" id="{DC7A0235-C363-4932-B2A5-6A8E061AD9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3619" y="3917998"/>
              <a:ext cx="3708009" cy="2472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8BAD088E-34FD-4EE9-8125-22D97FAA6DE0}"/>
                </a:ext>
              </a:extLst>
            </p:cNvPr>
            <p:cNvSpPr txBox="1"/>
            <p:nvPr/>
          </p:nvSpPr>
          <p:spPr>
            <a:xfrm>
              <a:off x="9283147" y="6010689"/>
              <a:ext cx="315708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900" i="1" dirty="0"/>
                <a:t>WINC1500</a:t>
              </a: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08B803A6-4B82-490E-B4A1-FE5F48F76081}"/>
              </a:ext>
            </a:extLst>
          </p:cNvPr>
          <p:cNvGrpSpPr/>
          <p:nvPr/>
        </p:nvGrpSpPr>
        <p:grpSpPr>
          <a:xfrm>
            <a:off x="6658415" y="4217540"/>
            <a:ext cx="3625952" cy="2105236"/>
            <a:chOff x="4844473" y="4249730"/>
            <a:chExt cx="3625952" cy="2105236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DC653EE1-6C95-4676-AEA7-971A93D6799C}"/>
                </a:ext>
              </a:extLst>
            </p:cNvPr>
            <p:cNvSpPr txBox="1"/>
            <p:nvPr/>
          </p:nvSpPr>
          <p:spPr>
            <a:xfrm>
              <a:off x="5313338" y="5985634"/>
              <a:ext cx="3157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900" i="1" dirty="0"/>
                <a:t>          RACE V1</a:t>
              </a:r>
            </a:p>
            <a:p>
              <a:r>
                <a:rPr lang="fr-FR" sz="900" i="1" dirty="0"/>
                <a:t>Filipe LIMA DE MELO</a:t>
              </a:r>
            </a:p>
          </p:txBody>
        </p:sp>
        <p:pic>
          <p:nvPicPr>
            <p:cNvPr id="10" name="Image 9" descr="Une image contenant équipement électronique, circuit&#10;&#10;Description générée automatiquement">
              <a:extLst>
                <a:ext uri="{FF2B5EF4-FFF2-40B4-BE49-F238E27FC236}">
                  <a16:creationId xmlns:a16="http://schemas.microsoft.com/office/drawing/2014/main" id="{309AAF09-259D-45B3-8BC7-5B686DFBECB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4473" y="4249730"/>
              <a:ext cx="2002540" cy="1749556"/>
            </a:xfrm>
            <a:prstGeom prst="rect">
              <a:avLst/>
            </a:prstGeom>
          </p:spPr>
        </p:pic>
      </p:grpSp>
      <p:pic>
        <p:nvPicPr>
          <p:cNvPr id="15" name="Image 14">
            <a:extLst>
              <a:ext uri="{FF2B5EF4-FFF2-40B4-BE49-F238E27FC236}">
                <a16:creationId xmlns:a16="http://schemas.microsoft.com/office/drawing/2014/main" id="{FF8F9BC7-19D3-4509-8429-E709DE60FED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13" y="4285439"/>
            <a:ext cx="2859514" cy="1690888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16626316-22EF-4DED-920B-539FE44D4DC0}"/>
              </a:ext>
            </a:extLst>
          </p:cNvPr>
          <p:cNvSpPr txBox="1"/>
          <p:nvPr/>
        </p:nvSpPr>
        <p:spPr>
          <a:xfrm>
            <a:off x="1599597" y="6010982"/>
            <a:ext cx="31570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i="1" dirty="0"/>
              <a:t>Voiture télécommandée</a:t>
            </a:r>
          </a:p>
        </p:txBody>
      </p:sp>
    </p:spTree>
    <p:extLst>
      <p:ext uri="{BB962C8B-B14F-4D97-AF65-F5344CB8AC3E}">
        <p14:creationId xmlns:p14="http://schemas.microsoft.com/office/powerpoint/2010/main" val="193408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Tester les fonctionnalités d'Harmony, commencer à coder la stack </a:t>
            </a:r>
            <a:r>
              <a:rPr lang="fr-FR" dirty="0">
                <a:solidFill>
                  <a:schemeClr val="accent4"/>
                </a:solidFill>
              </a:rPr>
              <a:t>TCP/IP </a:t>
            </a:r>
            <a:r>
              <a:rPr lang="fr-FR" dirty="0"/>
              <a:t>et valider le bon fonctionnement du module wifi WINC1500.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Prototypage Wifi</a:t>
            </a:r>
          </a:p>
        </p:txBody>
      </p:sp>
    </p:spTree>
    <p:extLst>
      <p:ext uri="{BB962C8B-B14F-4D97-AF65-F5344CB8AC3E}">
        <p14:creationId xmlns:p14="http://schemas.microsoft.com/office/powerpoint/2010/main" val="2407708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ircuit, équipement électronique&#10;&#10;Description générée automatiquement">
            <a:extLst>
              <a:ext uri="{FF2B5EF4-FFF2-40B4-BE49-F238E27FC236}">
                <a16:creationId xmlns:a16="http://schemas.microsoft.com/office/drawing/2014/main" id="{2D35FF0E-458B-4B75-9AAF-52D55F11C2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850" y="1908148"/>
            <a:ext cx="2131996" cy="2131996"/>
          </a:xfrm>
          <a:prstGeom prst="rect">
            <a:avLst/>
          </a:prstGeom>
        </p:spPr>
      </p:pic>
      <p:sp>
        <p:nvSpPr>
          <p:cNvPr id="5" name="Titre 4">
            <a:extLst>
              <a:ext uri="{FF2B5EF4-FFF2-40B4-BE49-F238E27FC236}">
                <a16:creationId xmlns:a16="http://schemas.microsoft.com/office/drawing/2014/main" id="{D550B0F8-8183-4186-A5A8-EEF4D9039C4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Routage</a:t>
            </a:r>
          </a:p>
        </p:txBody>
      </p:sp>
      <p:pic>
        <p:nvPicPr>
          <p:cNvPr id="14" name="Image 13" descr="Une image contenant équipement électronique, circuit&#10;&#10;Description générée automatiquement">
            <a:extLst>
              <a:ext uri="{FF2B5EF4-FFF2-40B4-BE49-F238E27FC236}">
                <a16:creationId xmlns:a16="http://schemas.microsoft.com/office/drawing/2014/main" id="{DFC32612-41E1-408C-97C1-D2E8E8F409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61" y="1732196"/>
            <a:ext cx="2310766" cy="2310766"/>
          </a:xfrm>
          <a:prstGeom prst="rect">
            <a:avLst/>
          </a:prstGeom>
        </p:spPr>
      </p:pic>
      <p:pic>
        <p:nvPicPr>
          <p:cNvPr id="1026" name="Picture 2" descr="ATWINC1500 Development Tools - Developer Help">
            <a:extLst>
              <a:ext uri="{FF2B5EF4-FFF2-40B4-BE49-F238E27FC236}">
                <a16:creationId xmlns:a16="http://schemas.microsoft.com/office/drawing/2014/main" id="{DC7A0235-C363-4932-B2A5-6A8E061AD9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1873" y="1880880"/>
            <a:ext cx="3708009" cy="247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 descr="Une image contenant équipement électronique, circuit&#10;&#10;Description générée automatiquement">
            <a:extLst>
              <a:ext uri="{FF2B5EF4-FFF2-40B4-BE49-F238E27FC236}">
                <a16:creationId xmlns:a16="http://schemas.microsoft.com/office/drawing/2014/main" id="{3FA5437D-E35F-45E3-A65D-16AD1DE791D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75"/>
          <a:stretch/>
        </p:blipFill>
        <p:spPr>
          <a:xfrm>
            <a:off x="5824937" y="2184106"/>
            <a:ext cx="2961948" cy="213199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6B94134-72A3-4BE1-AF24-32B2590C4E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3205" y="4286572"/>
            <a:ext cx="6614221" cy="2131995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4E1AEF38-135F-4D3D-B9E9-4D09D9E3C4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367" y="4316102"/>
            <a:ext cx="3593818" cy="2067176"/>
          </a:xfrm>
          <a:prstGeom prst="rect">
            <a:avLst/>
          </a:prstGeom>
          <a:noFill/>
          <a:ln w="28575">
            <a:solidFill>
              <a:schemeClr val="accent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lèche : droite 2">
            <a:extLst>
              <a:ext uri="{FF2B5EF4-FFF2-40B4-BE49-F238E27FC236}">
                <a16:creationId xmlns:a16="http://schemas.microsoft.com/office/drawing/2014/main" id="{5E4E617B-BC24-4D21-9CEC-51B3EFA82C8B}"/>
              </a:ext>
            </a:extLst>
          </p:cNvPr>
          <p:cNvSpPr/>
          <p:nvPr/>
        </p:nvSpPr>
        <p:spPr>
          <a:xfrm>
            <a:off x="2758498" y="2708683"/>
            <a:ext cx="433266" cy="5414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Flèche : droite 10">
            <a:extLst>
              <a:ext uri="{FF2B5EF4-FFF2-40B4-BE49-F238E27FC236}">
                <a16:creationId xmlns:a16="http://schemas.microsoft.com/office/drawing/2014/main" id="{91EAABCD-5018-45CC-BBCE-6DB0DD7D1563}"/>
              </a:ext>
            </a:extLst>
          </p:cNvPr>
          <p:cNvSpPr/>
          <p:nvPr/>
        </p:nvSpPr>
        <p:spPr>
          <a:xfrm>
            <a:off x="5454180" y="2703435"/>
            <a:ext cx="433266" cy="5414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Flèche : droite 11">
            <a:extLst>
              <a:ext uri="{FF2B5EF4-FFF2-40B4-BE49-F238E27FC236}">
                <a16:creationId xmlns:a16="http://schemas.microsoft.com/office/drawing/2014/main" id="{E9C20CBF-FEEE-4111-9AA0-36525F4AAF40}"/>
              </a:ext>
            </a:extLst>
          </p:cNvPr>
          <p:cNvSpPr/>
          <p:nvPr/>
        </p:nvSpPr>
        <p:spPr>
          <a:xfrm>
            <a:off x="8873511" y="2697279"/>
            <a:ext cx="433266" cy="54142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39F7D16B-64C9-4060-8682-0D03B920CE4A}"/>
              </a:ext>
            </a:extLst>
          </p:cNvPr>
          <p:cNvCxnSpPr>
            <a:cxnSpLocks/>
            <a:stCxn id="4" idx="2"/>
          </p:cNvCxnSpPr>
          <p:nvPr/>
        </p:nvCxnSpPr>
        <p:spPr>
          <a:xfrm flipH="1" flipV="1">
            <a:off x="4504623" y="3238700"/>
            <a:ext cx="2801288" cy="1077402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1407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67C3E3AC-B7E1-4BF5-8A7F-38F8C5DC9E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30" y="1473621"/>
            <a:ext cx="5673347" cy="3473768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5" name="Titre 4">
            <a:extLst>
              <a:ext uri="{FF2B5EF4-FFF2-40B4-BE49-F238E27FC236}">
                <a16:creationId xmlns:a16="http://schemas.microsoft.com/office/drawing/2014/main" id="{235FC5BE-6898-4745-9BD1-99FD35E6CCB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Configuration Harmony</a:t>
            </a: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8DCA040A-0EEC-4C82-A8B1-F18681F65A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365" y="3016565"/>
            <a:ext cx="3648075" cy="3638550"/>
          </a:xfrm>
          <a:prstGeom prst="rect">
            <a:avLst/>
          </a:prstGeom>
          <a:noFill/>
          <a:ln w="28575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4B822A0C-CC77-4D97-AF63-7213FD5F9F21}"/>
              </a:ext>
            </a:extLst>
          </p:cNvPr>
          <p:cNvSpPr txBox="1"/>
          <p:nvPr/>
        </p:nvSpPr>
        <p:spPr>
          <a:xfrm>
            <a:off x="7960312" y="5923881"/>
            <a:ext cx="5490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Guide nécessaire : </a:t>
            </a:r>
            <a:r>
              <a:rPr lang="fr-FR" dirty="0">
                <a:hlinkClick r:id="rId4"/>
              </a:rPr>
              <a:t>https://microchipdeveloper.com/wifi:wh</a:t>
            </a:r>
            <a:r>
              <a:rPr lang="fr-FR" dirty="0"/>
              <a:t> 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3FA2B3A9-BB9D-4239-832C-C189D24030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3463" y="1596860"/>
            <a:ext cx="4476750" cy="2609850"/>
          </a:xfrm>
          <a:prstGeom prst="rect">
            <a:avLst/>
          </a:prstGeom>
          <a:noFill/>
          <a:ln w="28575">
            <a:solidFill>
              <a:schemeClr val="accent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1287F98-9DB0-4395-A079-0DBE4E47F812}"/>
              </a:ext>
            </a:extLst>
          </p:cNvPr>
          <p:cNvSpPr/>
          <p:nvPr/>
        </p:nvSpPr>
        <p:spPr>
          <a:xfrm>
            <a:off x="4369870" y="5989644"/>
            <a:ext cx="1857676" cy="192507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13" name="Connecteur : en arc 12">
            <a:extLst>
              <a:ext uri="{FF2B5EF4-FFF2-40B4-BE49-F238E27FC236}">
                <a16:creationId xmlns:a16="http://schemas.microsoft.com/office/drawing/2014/main" id="{8A42CB29-F5D9-4F6A-AFB3-FF98697C5C79}"/>
              </a:ext>
            </a:extLst>
          </p:cNvPr>
          <p:cNvCxnSpPr>
            <a:cxnSpLocks/>
            <a:stCxn id="2052" idx="2"/>
          </p:cNvCxnSpPr>
          <p:nvPr/>
        </p:nvCxnSpPr>
        <p:spPr>
          <a:xfrm rot="5400000">
            <a:off x="7075098" y="3359158"/>
            <a:ext cx="1879189" cy="3574292"/>
          </a:xfrm>
          <a:prstGeom prst="curvedConnector2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F03DA927-F7EF-42A7-B775-5F7D558D4F7A}"/>
              </a:ext>
            </a:extLst>
          </p:cNvPr>
          <p:cNvCxnSpPr>
            <a:cxnSpLocks/>
            <a:endCxn id="14" idx="1"/>
          </p:cNvCxnSpPr>
          <p:nvPr/>
        </p:nvCxnSpPr>
        <p:spPr>
          <a:xfrm flipV="1">
            <a:off x="2111375" y="4206710"/>
            <a:ext cx="4345472" cy="2874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0816D929-820D-472B-B0E0-13E96BF2B90A}"/>
              </a:ext>
            </a:extLst>
          </p:cNvPr>
          <p:cNvSpPr/>
          <p:nvPr/>
        </p:nvSpPr>
        <p:spPr>
          <a:xfrm>
            <a:off x="6456847" y="2719147"/>
            <a:ext cx="4642585" cy="2975125"/>
          </a:xfrm>
          <a:prstGeom prst="rect">
            <a:avLst/>
          </a:prstGeom>
          <a:solidFill>
            <a:srgbClr val="3C3F4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SoftAP</a:t>
            </a:r>
            <a:r>
              <a:rPr lang="en-US" dirty="0"/>
              <a:t> is an abbreviated term for "software enabled access point". This is software enabling a computer which hasn't been specifically made to be a router into a </a:t>
            </a:r>
            <a:r>
              <a:rPr lang="en-US" dirty="0">
                <a:hlinkClick r:id="rId6" tooltip="Wireless access point"/>
              </a:rPr>
              <a:t>wireless access point</a:t>
            </a:r>
            <a:r>
              <a:rPr lang="en-US" dirty="0"/>
              <a:t>. It is often used interchangeably with the term "virtual router". </a:t>
            </a:r>
          </a:p>
          <a:p>
            <a:pPr algn="ctr"/>
            <a:endParaRPr lang="en-US" dirty="0"/>
          </a:p>
          <a:p>
            <a:pPr algn="ctr"/>
            <a:r>
              <a:rPr lang="fr-FR" sz="1050" dirty="0"/>
              <a:t>Source : Wikipédia</a:t>
            </a:r>
          </a:p>
        </p:txBody>
      </p:sp>
    </p:spTree>
    <p:extLst>
      <p:ext uri="{BB962C8B-B14F-4D97-AF65-F5344CB8AC3E}">
        <p14:creationId xmlns:p14="http://schemas.microsoft.com/office/powerpoint/2010/main" val="202167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235FC5BE-6898-4745-9BD1-99FD35E6CCB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Application Harmony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30B1A080-4302-41E3-AAD1-2B2048D0B41B}"/>
              </a:ext>
            </a:extLst>
          </p:cNvPr>
          <p:cNvGrpSpPr/>
          <p:nvPr/>
        </p:nvGrpSpPr>
        <p:grpSpPr>
          <a:xfrm>
            <a:off x="4238625" y="2727812"/>
            <a:ext cx="7800975" cy="3461853"/>
            <a:chOff x="94653" y="2248250"/>
            <a:chExt cx="9225516" cy="4094024"/>
          </a:xfrm>
        </p:grpSpPr>
        <p:sp>
          <p:nvSpPr>
            <p:cNvPr id="74" name="Rectangle : coins arrondis 73">
              <a:extLst>
                <a:ext uri="{FF2B5EF4-FFF2-40B4-BE49-F238E27FC236}">
                  <a16:creationId xmlns:a16="http://schemas.microsoft.com/office/drawing/2014/main" id="{5493621B-A9A4-4773-BD74-D96389EF3B8B}"/>
                </a:ext>
              </a:extLst>
            </p:cNvPr>
            <p:cNvSpPr/>
            <p:nvPr/>
          </p:nvSpPr>
          <p:spPr>
            <a:xfrm>
              <a:off x="7175754" y="2248250"/>
              <a:ext cx="2144415" cy="2691658"/>
            </a:xfrm>
            <a:prstGeom prst="round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75873789-C17D-4507-BF80-29F57D8A4275}"/>
                </a:ext>
              </a:extLst>
            </p:cNvPr>
            <p:cNvSpPr/>
            <p:nvPr/>
          </p:nvSpPr>
          <p:spPr>
            <a:xfrm>
              <a:off x="94653" y="3144115"/>
              <a:ext cx="1465705" cy="916006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000" dirty="0"/>
                <a:t>WAIT FOR IP</a:t>
              </a:r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A0044921-55D8-44B7-8864-4D9AA761FE86}"/>
                </a:ext>
              </a:extLst>
            </p:cNvPr>
            <p:cNvSpPr/>
            <p:nvPr/>
          </p:nvSpPr>
          <p:spPr>
            <a:xfrm>
              <a:off x="3468060" y="3144114"/>
              <a:ext cx="1465706" cy="916006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/>
                <a:t>WAIT FOR CONNECTION</a:t>
              </a:r>
              <a:endParaRPr lang="fr-FR" sz="800" dirty="0"/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EEF0B5E0-4292-47BB-BA79-F5A611F38856}"/>
                </a:ext>
              </a:extLst>
            </p:cNvPr>
            <p:cNvSpPr/>
            <p:nvPr/>
          </p:nvSpPr>
          <p:spPr>
            <a:xfrm>
              <a:off x="1781356" y="3144114"/>
              <a:ext cx="1465706" cy="916006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000" dirty="0"/>
                <a:t>OPENING SERVER</a:t>
              </a:r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FA6C00F7-6502-4761-B3C4-7787D8040D54}"/>
                </a:ext>
              </a:extLst>
            </p:cNvPr>
            <p:cNvSpPr/>
            <p:nvPr/>
          </p:nvSpPr>
          <p:spPr>
            <a:xfrm>
              <a:off x="5159070" y="3144114"/>
              <a:ext cx="1465706" cy="916006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WAIT FOR RESPONSE</a:t>
              </a:r>
              <a:endParaRPr lang="fr-FR" sz="1000" dirty="0"/>
            </a:p>
          </p:txBody>
        </p:sp>
        <p:sp>
          <p:nvSpPr>
            <p:cNvPr id="15" name="Rectangle : coins arrondis 14">
              <a:extLst>
                <a:ext uri="{FF2B5EF4-FFF2-40B4-BE49-F238E27FC236}">
                  <a16:creationId xmlns:a16="http://schemas.microsoft.com/office/drawing/2014/main" id="{2FD7E380-FC9C-4B67-8FD3-3CA81C7293AD}"/>
                </a:ext>
              </a:extLst>
            </p:cNvPr>
            <p:cNvSpPr/>
            <p:nvPr/>
          </p:nvSpPr>
          <p:spPr>
            <a:xfrm>
              <a:off x="7479694" y="3850414"/>
              <a:ext cx="1546860" cy="564399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b="1" dirty="0">
                  <a:solidFill>
                    <a:srgbClr val="FF0000"/>
                  </a:solidFill>
                </a:rPr>
                <a:t>!</a:t>
              </a:r>
              <a:r>
                <a:rPr lang="en-US" sz="900" dirty="0"/>
                <a:t>TCPIP_TCP_IsConnected</a:t>
              </a:r>
              <a:endParaRPr lang="fr-FR" sz="900" dirty="0"/>
            </a:p>
          </p:txBody>
        </p:sp>
        <p:sp>
          <p:nvSpPr>
            <p:cNvPr id="17" name="Rectangle : coins arrondis 16">
              <a:extLst>
                <a:ext uri="{FF2B5EF4-FFF2-40B4-BE49-F238E27FC236}">
                  <a16:creationId xmlns:a16="http://schemas.microsoft.com/office/drawing/2014/main" id="{CFC700BF-DCBB-4EB4-BA14-2702B7CAF0D3}"/>
                </a:ext>
              </a:extLst>
            </p:cNvPr>
            <p:cNvSpPr/>
            <p:nvPr/>
          </p:nvSpPr>
          <p:spPr>
            <a:xfrm>
              <a:off x="7479694" y="2869988"/>
              <a:ext cx="1546860" cy="564399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TCPIP_TCP_GetIsReady</a:t>
              </a:r>
              <a:endParaRPr lang="fr-FR" sz="1000" dirty="0"/>
            </a:p>
          </p:txBody>
        </p:sp>
        <p:cxnSp>
          <p:nvCxnSpPr>
            <p:cNvPr id="19" name="Connecteur droit avec flèche 18">
              <a:extLst>
                <a:ext uri="{FF2B5EF4-FFF2-40B4-BE49-F238E27FC236}">
                  <a16:creationId xmlns:a16="http://schemas.microsoft.com/office/drawing/2014/main" id="{165D82CF-EF52-445F-9762-F86AD717E93D}"/>
                </a:ext>
              </a:extLst>
            </p:cNvPr>
            <p:cNvCxnSpPr>
              <a:cxnSpLocks/>
              <a:stCxn id="7" idx="6"/>
              <a:endCxn id="9" idx="2"/>
            </p:cNvCxnSpPr>
            <p:nvPr/>
          </p:nvCxnSpPr>
          <p:spPr>
            <a:xfrm flipV="1">
              <a:off x="1560358" y="3602117"/>
              <a:ext cx="220998" cy="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 : en arc 20">
              <a:extLst>
                <a:ext uri="{FF2B5EF4-FFF2-40B4-BE49-F238E27FC236}">
                  <a16:creationId xmlns:a16="http://schemas.microsoft.com/office/drawing/2014/main" id="{15526ECA-C4BB-40ED-85F2-A924A8F1D08E}"/>
                </a:ext>
              </a:extLst>
            </p:cNvPr>
            <p:cNvCxnSpPr>
              <a:cxnSpLocks/>
              <a:stCxn id="9" idx="5"/>
              <a:endCxn id="9" idx="3"/>
            </p:cNvCxnSpPr>
            <p:nvPr/>
          </p:nvCxnSpPr>
          <p:spPr>
            <a:xfrm rot="5400000">
              <a:off x="2514209" y="3407769"/>
              <a:ext cx="12700" cy="1036410"/>
            </a:xfrm>
            <a:prstGeom prst="curvedConnector3">
              <a:avLst>
                <a:gd name="adj1" fmla="val 2856268"/>
              </a:avLst>
            </a:prstGeom>
            <a:ln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 : en arc 23">
              <a:extLst>
                <a:ext uri="{FF2B5EF4-FFF2-40B4-BE49-F238E27FC236}">
                  <a16:creationId xmlns:a16="http://schemas.microsoft.com/office/drawing/2014/main" id="{50154616-4044-4165-8BA0-7DA7399131AC}"/>
                </a:ext>
              </a:extLst>
            </p:cNvPr>
            <p:cNvCxnSpPr>
              <a:cxnSpLocks/>
              <a:stCxn id="11" idx="5"/>
              <a:endCxn id="11" idx="3"/>
            </p:cNvCxnSpPr>
            <p:nvPr/>
          </p:nvCxnSpPr>
          <p:spPr>
            <a:xfrm rot="5400000">
              <a:off x="5891923" y="3407769"/>
              <a:ext cx="12700" cy="1036410"/>
            </a:xfrm>
            <a:prstGeom prst="curvedConnector3">
              <a:avLst>
                <a:gd name="adj1" fmla="val 2856268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 : en arc 27">
              <a:extLst>
                <a:ext uri="{FF2B5EF4-FFF2-40B4-BE49-F238E27FC236}">
                  <a16:creationId xmlns:a16="http://schemas.microsoft.com/office/drawing/2014/main" id="{D88A7BB2-D439-4F3A-B27E-6D6BE92472C3}"/>
                </a:ext>
              </a:extLst>
            </p:cNvPr>
            <p:cNvCxnSpPr>
              <a:cxnSpLocks/>
              <a:stCxn id="7" idx="5"/>
              <a:endCxn id="7" idx="3"/>
            </p:cNvCxnSpPr>
            <p:nvPr/>
          </p:nvCxnSpPr>
          <p:spPr>
            <a:xfrm rot="5400000">
              <a:off x="827506" y="3407771"/>
              <a:ext cx="12700" cy="1036409"/>
            </a:xfrm>
            <a:prstGeom prst="curvedConnector3">
              <a:avLst>
                <a:gd name="adj1" fmla="val 2856268"/>
              </a:avLst>
            </a:prstGeom>
            <a:ln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 : en arc 40">
              <a:extLst>
                <a:ext uri="{FF2B5EF4-FFF2-40B4-BE49-F238E27FC236}">
                  <a16:creationId xmlns:a16="http://schemas.microsoft.com/office/drawing/2014/main" id="{207607A2-96A1-4B43-9E45-0C60E2125D37}"/>
                </a:ext>
              </a:extLst>
            </p:cNvPr>
            <p:cNvCxnSpPr>
              <a:cxnSpLocks/>
              <a:stCxn id="8" idx="5"/>
              <a:endCxn id="8" idx="3"/>
            </p:cNvCxnSpPr>
            <p:nvPr/>
          </p:nvCxnSpPr>
          <p:spPr>
            <a:xfrm rot="5400000">
              <a:off x="4200913" y="3407769"/>
              <a:ext cx="12700" cy="1036410"/>
            </a:xfrm>
            <a:prstGeom prst="curvedConnector3">
              <a:avLst>
                <a:gd name="adj1" fmla="val 2856268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2" name="Image 61">
              <a:extLst>
                <a:ext uri="{FF2B5EF4-FFF2-40B4-BE49-F238E27FC236}">
                  <a16:creationId xmlns:a16="http://schemas.microsoft.com/office/drawing/2014/main" id="{025C54BF-33F0-446F-A64C-27D8DC4C52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351" y="5016108"/>
              <a:ext cx="3248043" cy="1326166"/>
            </a:xfrm>
            <a:prstGeom prst="rect">
              <a:avLst/>
            </a:prstGeom>
            <a:ln w="28575">
              <a:solidFill>
                <a:schemeClr val="accent1"/>
              </a:solidFill>
            </a:ln>
          </p:spPr>
        </p:pic>
        <p:cxnSp>
          <p:nvCxnSpPr>
            <p:cNvPr id="64" name="Connecteur : en arc 63">
              <a:extLst>
                <a:ext uri="{FF2B5EF4-FFF2-40B4-BE49-F238E27FC236}">
                  <a16:creationId xmlns:a16="http://schemas.microsoft.com/office/drawing/2014/main" id="{DB2EA5B5-6813-4D01-BA19-FAEEA2464690}"/>
                </a:ext>
              </a:extLst>
            </p:cNvPr>
            <p:cNvCxnSpPr>
              <a:cxnSpLocks/>
              <a:stCxn id="8" idx="5"/>
              <a:endCxn id="62" idx="3"/>
            </p:cNvCxnSpPr>
            <p:nvPr/>
          </p:nvCxnSpPr>
          <p:spPr>
            <a:xfrm rot="5400000">
              <a:off x="3428148" y="4388220"/>
              <a:ext cx="1753217" cy="828724"/>
            </a:xfrm>
            <a:prstGeom prst="curved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Accolade ouvrante 74">
              <a:extLst>
                <a:ext uri="{FF2B5EF4-FFF2-40B4-BE49-F238E27FC236}">
                  <a16:creationId xmlns:a16="http://schemas.microsoft.com/office/drawing/2014/main" id="{AAE972F8-802B-4DA0-8732-4E01BA9E4C75}"/>
                </a:ext>
              </a:extLst>
            </p:cNvPr>
            <p:cNvSpPr/>
            <p:nvPr/>
          </p:nvSpPr>
          <p:spPr>
            <a:xfrm>
              <a:off x="6652100" y="2248251"/>
              <a:ext cx="827594" cy="2691658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130" name="Connecteur droit avec flèche 129">
              <a:extLst>
                <a:ext uri="{FF2B5EF4-FFF2-40B4-BE49-F238E27FC236}">
                  <a16:creationId xmlns:a16="http://schemas.microsoft.com/office/drawing/2014/main" id="{C285DA25-31CE-4A70-919F-2D67220F383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47062" y="3602117"/>
              <a:ext cx="220998" cy="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Connecteur droit avec flèche 133">
              <a:extLst>
                <a:ext uri="{FF2B5EF4-FFF2-40B4-BE49-F238E27FC236}">
                  <a16:creationId xmlns:a16="http://schemas.microsoft.com/office/drawing/2014/main" id="{A6F5EB4A-5729-4CA1-BDE6-353B03E7FD1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33766" y="3592424"/>
              <a:ext cx="220998" cy="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Connecteur : en arc 139">
              <a:extLst>
                <a:ext uri="{FF2B5EF4-FFF2-40B4-BE49-F238E27FC236}">
                  <a16:creationId xmlns:a16="http://schemas.microsoft.com/office/drawing/2014/main" id="{F8195A87-ACDC-4BE1-9B8A-CF1CE3EFFC3B}"/>
                </a:ext>
              </a:extLst>
            </p:cNvPr>
            <p:cNvCxnSpPr>
              <a:cxnSpLocks/>
              <a:stCxn id="11" idx="0"/>
              <a:endCxn id="8" idx="0"/>
            </p:cNvCxnSpPr>
            <p:nvPr/>
          </p:nvCxnSpPr>
          <p:spPr>
            <a:xfrm rot="16200000" flipV="1">
              <a:off x="5046418" y="2298609"/>
              <a:ext cx="12700" cy="1691010"/>
            </a:xfrm>
            <a:prstGeom prst="curvedConnector3">
              <a:avLst>
                <a:gd name="adj1" fmla="val 1800000"/>
              </a:avLst>
            </a:prstGeom>
            <a:ln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B3169420-096D-4A9A-88D0-FC893956B9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1550" b="1"/>
            <a:stretch/>
          </p:blipFill>
          <p:spPr>
            <a:xfrm>
              <a:off x="4477333" y="5980148"/>
              <a:ext cx="2588564" cy="143097"/>
            </a:xfrm>
            <a:prstGeom prst="rect">
              <a:avLst/>
            </a:prstGeom>
            <a:ln w="28575">
              <a:solidFill>
                <a:schemeClr val="accent1"/>
              </a:solidFill>
            </a:ln>
          </p:spPr>
        </p:pic>
        <p:cxnSp>
          <p:nvCxnSpPr>
            <p:cNvPr id="31" name="Connecteur : en arc 30">
              <a:extLst>
                <a:ext uri="{FF2B5EF4-FFF2-40B4-BE49-F238E27FC236}">
                  <a16:creationId xmlns:a16="http://schemas.microsoft.com/office/drawing/2014/main" id="{FE3B7BB7-178D-419C-9ABC-5D262F0BD9CC}"/>
                </a:ext>
              </a:extLst>
            </p:cNvPr>
            <p:cNvCxnSpPr/>
            <p:nvPr/>
          </p:nvCxnSpPr>
          <p:spPr>
            <a:xfrm>
              <a:off x="4933766" y="3602117"/>
              <a:ext cx="220998" cy="2378031"/>
            </a:xfrm>
            <a:prstGeom prst="curved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Image 5">
            <a:extLst>
              <a:ext uri="{FF2B5EF4-FFF2-40B4-BE49-F238E27FC236}">
                <a16:creationId xmlns:a16="http://schemas.microsoft.com/office/drawing/2014/main" id="{64B25D23-0BB5-4273-A994-397A7AEDA9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879" y="2041514"/>
            <a:ext cx="3496129" cy="3326224"/>
          </a:xfrm>
          <a:prstGeom prst="rect">
            <a:avLst/>
          </a:prstGeom>
          <a:ln w="28575">
            <a:solidFill>
              <a:schemeClr val="tx2"/>
            </a:solidFill>
          </a:ln>
        </p:spPr>
      </p:pic>
      <p:sp>
        <p:nvSpPr>
          <p:cNvPr id="32" name="ZoneTexte 31">
            <a:extLst>
              <a:ext uri="{FF2B5EF4-FFF2-40B4-BE49-F238E27FC236}">
                <a16:creationId xmlns:a16="http://schemas.microsoft.com/office/drawing/2014/main" id="{6E4B3F93-7138-48B6-AF35-39FFBD78E6C9}"/>
              </a:ext>
            </a:extLst>
          </p:cNvPr>
          <p:cNvSpPr txBox="1"/>
          <p:nvPr/>
        </p:nvSpPr>
        <p:spPr>
          <a:xfrm>
            <a:off x="4238625" y="2032455"/>
            <a:ext cx="5490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Guide nécessaire : </a:t>
            </a:r>
            <a:r>
              <a:rPr lang="fr-FR" dirty="0">
                <a:hlinkClick r:id="rId5"/>
              </a:rPr>
              <a:t>https://microchipdeveloper.com/wifi:wh</a:t>
            </a:r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0101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550B0F8-8183-4186-A5A8-EEF4D9039C4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Application QT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ED3E6A7-A68C-488B-A285-5ED3DAC13D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83" y="1599666"/>
            <a:ext cx="4703063" cy="260655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7A19AB-4B97-43CA-B364-43EE134017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3240" y="1599666"/>
            <a:ext cx="4705584" cy="2606555"/>
          </a:xfrm>
          <a:prstGeom prst="rect">
            <a:avLst/>
          </a:prstGeom>
        </p:spPr>
      </p:pic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093EDB1D-D058-4085-9032-3C30871E155D}"/>
              </a:ext>
            </a:extLst>
          </p:cNvPr>
          <p:cNvCxnSpPr>
            <a:cxnSpLocks/>
            <a:endCxn id="2050" idx="3"/>
          </p:cNvCxnSpPr>
          <p:nvPr/>
        </p:nvCxnSpPr>
        <p:spPr>
          <a:xfrm flipH="1">
            <a:off x="6881376" y="3726035"/>
            <a:ext cx="441864" cy="0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>
            <a:extLst>
              <a:ext uri="{FF2B5EF4-FFF2-40B4-BE49-F238E27FC236}">
                <a16:creationId xmlns:a16="http://schemas.microsoft.com/office/drawing/2014/main" id="{27EB0893-C915-418B-BA80-FD8D4000FE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8914" y="3385062"/>
            <a:ext cx="1582462" cy="681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861F9BF-6ECD-4183-8B50-FF6D759267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40" y="4526365"/>
            <a:ext cx="4340735" cy="1924393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7418E55-9564-4F4D-B126-90408E17D3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98700" y="4882882"/>
            <a:ext cx="1656599" cy="1196873"/>
          </a:xfrm>
          <a:prstGeom prst="rect">
            <a:avLst/>
          </a:prstGeom>
          <a:ln w="28575">
            <a:solidFill>
              <a:schemeClr val="accent4"/>
            </a:solidFill>
          </a:ln>
        </p:spPr>
      </p:pic>
      <p:cxnSp>
        <p:nvCxnSpPr>
          <p:cNvPr id="8" name="Connecteur : en arc 7">
            <a:extLst>
              <a:ext uri="{FF2B5EF4-FFF2-40B4-BE49-F238E27FC236}">
                <a16:creationId xmlns:a16="http://schemas.microsoft.com/office/drawing/2014/main" id="{A759BF94-C8F1-45E7-8950-1D1E01D93FF8}"/>
              </a:ext>
            </a:extLst>
          </p:cNvPr>
          <p:cNvCxnSpPr>
            <a:cxnSpLocks/>
            <a:endCxn id="2050" idx="0"/>
          </p:cNvCxnSpPr>
          <p:nvPr/>
        </p:nvCxnSpPr>
        <p:spPr>
          <a:xfrm>
            <a:off x="4834746" y="2392296"/>
            <a:ext cx="1255399" cy="992766"/>
          </a:xfrm>
          <a:prstGeom prst="curvedConnector2">
            <a:avLst/>
          </a:prstGeom>
          <a:ln w="762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688C4119-36CC-42B4-86E2-29699971E9A2}"/>
              </a:ext>
            </a:extLst>
          </p:cNvPr>
          <p:cNvCxnSpPr>
            <a:cxnSpLocks/>
          </p:cNvCxnSpPr>
          <p:nvPr/>
        </p:nvCxnSpPr>
        <p:spPr>
          <a:xfrm>
            <a:off x="4834746" y="2392296"/>
            <a:ext cx="2488494" cy="0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>
            <a:extLst>
              <a:ext uri="{FF2B5EF4-FFF2-40B4-BE49-F238E27FC236}">
                <a16:creationId xmlns:a16="http://schemas.microsoft.com/office/drawing/2014/main" id="{EB6E1C84-9CC1-4AA7-8951-3610FF3A39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29336" y="1911876"/>
            <a:ext cx="1621855" cy="313716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E18646B-E4AD-4647-8187-FD0553A9212E}"/>
              </a:ext>
            </a:extLst>
          </p:cNvPr>
          <p:cNvSpPr/>
          <p:nvPr/>
        </p:nvSpPr>
        <p:spPr>
          <a:xfrm>
            <a:off x="5273143" y="5162374"/>
            <a:ext cx="3800690" cy="129716"/>
          </a:xfrm>
          <a:prstGeom prst="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B68F41F3-08A6-4DD4-9576-DC209EF95B62}"/>
              </a:ext>
            </a:extLst>
          </p:cNvPr>
          <p:cNvCxnSpPr>
            <a:cxnSpLocks/>
            <a:stCxn id="13" idx="3"/>
            <a:endCxn id="3" idx="1"/>
          </p:cNvCxnSpPr>
          <p:nvPr/>
        </p:nvCxnSpPr>
        <p:spPr>
          <a:xfrm flipV="1">
            <a:off x="4412679" y="5488562"/>
            <a:ext cx="381061" cy="540344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9324CC3C-DF2B-42F5-BE65-AAD0D3BFCCDE}"/>
              </a:ext>
            </a:extLst>
          </p:cNvPr>
          <p:cNvCxnSpPr>
            <a:cxnSpLocks/>
            <a:endCxn id="38" idx="0"/>
          </p:cNvCxnSpPr>
          <p:nvPr/>
        </p:nvCxnSpPr>
        <p:spPr>
          <a:xfrm flipH="1">
            <a:off x="2393300" y="3154680"/>
            <a:ext cx="104518" cy="132153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E58215DC-CFC1-44C9-B90D-771CB8AB5EE9}"/>
              </a:ext>
            </a:extLst>
          </p:cNvPr>
          <p:cNvSpPr/>
          <p:nvPr/>
        </p:nvSpPr>
        <p:spPr>
          <a:xfrm>
            <a:off x="4988311" y="5417345"/>
            <a:ext cx="3794341" cy="735806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981EA70-295A-41CF-9703-1914818627E1}"/>
              </a:ext>
            </a:extLst>
          </p:cNvPr>
          <p:cNvSpPr/>
          <p:nvPr/>
        </p:nvSpPr>
        <p:spPr>
          <a:xfrm>
            <a:off x="4988310" y="4913618"/>
            <a:ext cx="4117589" cy="479914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7" name="Flèche : gauche 36">
            <a:extLst>
              <a:ext uri="{FF2B5EF4-FFF2-40B4-BE49-F238E27FC236}">
                <a16:creationId xmlns:a16="http://schemas.microsoft.com/office/drawing/2014/main" id="{52B10F65-C01A-42C6-A507-023BF7E30F1C}"/>
              </a:ext>
            </a:extLst>
          </p:cNvPr>
          <p:cNvSpPr/>
          <p:nvPr/>
        </p:nvSpPr>
        <p:spPr>
          <a:xfrm>
            <a:off x="4834746" y="3596656"/>
            <a:ext cx="464168" cy="258757"/>
          </a:xfrm>
          <a:prstGeom prst="lef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8" name="Image 37">
            <a:extLst>
              <a:ext uri="{FF2B5EF4-FFF2-40B4-BE49-F238E27FC236}">
                <a16:creationId xmlns:a16="http://schemas.microsoft.com/office/drawing/2014/main" id="{90539BE2-4A85-4D03-86B3-28D01D6839E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0186" y="4476210"/>
            <a:ext cx="4086228" cy="2010219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E7ACAE8-5B18-45FC-8587-5A4E02EFB224}"/>
              </a:ext>
            </a:extLst>
          </p:cNvPr>
          <p:cNvSpPr/>
          <p:nvPr/>
        </p:nvSpPr>
        <p:spPr>
          <a:xfrm>
            <a:off x="582958" y="5962362"/>
            <a:ext cx="3829721" cy="13308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ED6B9889-18AA-4179-92C6-7B2DFDAFD72B}"/>
              </a:ext>
            </a:extLst>
          </p:cNvPr>
          <p:cNvCxnSpPr>
            <a:cxnSpLocks/>
            <a:stCxn id="10" idx="3"/>
            <a:endCxn id="4" idx="1"/>
          </p:cNvCxnSpPr>
          <p:nvPr/>
        </p:nvCxnSpPr>
        <p:spPr>
          <a:xfrm>
            <a:off x="9073833" y="5227232"/>
            <a:ext cx="724867" cy="254087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3D912C97-18AD-40B3-AA58-057E5D3CD29D}"/>
              </a:ext>
            </a:extLst>
          </p:cNvPr>
          <p:cNvSpPr/>
          <p:nvPr/>
        </p:nvSpPr>
        <p:spPr>
          <a:xfrm>
            <a:off x="582958" y="5417345"/>
            <a:ext cx="3363400" cy="19418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71651DF-60B8-499B-A42A-178488996BD8}"/>
              </a:ext>
            </a:extLst>
          </p:cNvPr>
          <p:cNvSpPr txBox="1"/>
          <p:nvPr/>
        </p:nvSpPr>
        <p:spPr>
          <a:xfrm>
            <a:off x="131683" y="1288770"/>
            <a:ext cx="22379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Martin CUVELIER</a:t>
            </a:r>
          </a:p>
        </p:txBody>
      </p:sp>
    </p:spTree>
    <p:extLst>
      <p:ext uri="{BB962C8B-B14F-4D97-AF65-F5344CB8AC3E}">
        <p14:creationId xmlns:p14="http://schemas.microsoft.com/office/powerpoint/2010/main" val="204939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6" grpId="0" animBg="1"/>
      <p:bldP spid="27" grpId="0" animBg="1"/>
      <p:bldP spid="37" grpId="0" animBg="1"/>
      <p:bldP spid="13" grpId="0" animBg="1"/>
      <p:bldP spid="2" grpId="0" animBg="1"/>
    </p:bldLst>
  </p:timing>
</p:sld>
</file>

<file path=ppt/theme/theme1.xml><?xml version="1.0" encoding="utf-8"?>
<a:theme xmlns:a="http://schemas.openxmlformats.org/drawingml/2006/main" name="ENSICAEN - Entêtes et Conclusions">
  <a:themeElements>
    <a:clrScheme name="ENSICAE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ABBBF"/>
      </a:accent1>
      <a:accent2>
        <a:srgbClr val="AEB11C"/>
      </a:accent2>
      <a:accent3>
        <a:srgbClr val="DC943B"/>
      </a:accent3>
      <a:accent4>
        <a:srgbClr val="CE5858"/>
      </a:accent4>
      <a:accent5>
        <a:srgbClr val="7B949E"/>
      </a:accent5>
      <a:accent6>
        <a:srgbClr val="AFC0C9"/>
      </a:accent6>
      <a:hlink>
        <a:srgbClr val="588DC8"/>
      </a:hlink>
      <a:folHlink>
        <a:srgbClr val="4ABBBF"/>
      </a:folHlink>
    </a:clrScheme>
    <a:fontScheme name="ENSICAEN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dèle de présentation v1.1.potx" id="{4AB84828-955F-45A0-9EDC-2B66E1441F5B}" vid="{0943A64C-A558-4DE2-87B7-FBE34A3E9E28}"/>
    </a:ext>
  </a:extLst>
</a:theme>
</file>

<file path=ppt/theme/theme2.xml><?xml version="1.0" encoding="utf-8"?>
<a:theme xmlns:a="http://schemas.openxmlformats.org/drawingml/2006/main" name="ENSICAEN - Sections Type 1 - Simple">
  <a:themeElements>
    <a:clrScheme name="ENSICAE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ABBBF"/>
      </a:accent1>
      <a:accent2>
        <a:srgbClr val="AEB11C"/>
      </a:accent2>
      <a:accent3>
        <a:srgbClr val="DC943B"/>
      </a:accent3>
      <a:accent4>
        <a:srgbClr val="CE5858"/>
      </a:accent4>
      <a:accent5>
        <a:srgbClr val="7B949E"/>
      </a:accent5>
      <a:accent6>
        <a:srgbClr val="AFC0C9"/>
      </a:accent6>
      <a:hlink>
        <a:srgbClr val="588DC8"/>
      </a:hlink>
      <a:folHlink>
        <a:srgbClr val="4ABBBF"/>
      </a:folHlink>
    </a:clrScheme>
    <a:fontScheme name="ENSICAEN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dèle de présentation v1.1.potx" id="{4AB84828-955F-45A0-9EDC-2B66E1441F5B}" vid="{0CDC2510-3A94-410A-9103-B063D4D6059A}"/>
    </a:ext>
  </a:extLst>
</a:theme>
</file>

<file path=ppt/theme/theme3.xml><?xml version="1.0" encoding="utf-8"?>
<a:theme xmlns:a="http://schemas.openxmlformats.org/drawingml/2006/main" name="ENSICAEN - Sections Type 2 - Illustrées">
  <a:themeElements>
    <a:clrScheme name="ENSICAE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ABBBF"/>
      </a:accent1>
      <a:accent2>
        <a:srgbClr val="AEB11C"/>
      </a:accent2>
      <a:accent3>
        <a:srgbClr val="DC943B"/>
      </a:accent3>
      <a:accent4>
        <a:srgbClr val="CE5858"/>
      </a:accent4>
      <a:accent5>
        <a:srgbClr val="7B949E"/>
      </a:accent5>
      <a:accent6>
        <a:srgbClr val="AFC0C9"/>
      </a:accent6>
      <a:hlink>
        <a:srgbClr val="588DC8"/>
      </a:hlink>
      <a:folHlink>
        <a:srgbClr val="4ABBBF"/>
      </a:folHlink>
    </a:clrScheme>
    <a:fontScheme name="ENSICAEN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dèle de présentation v1.1.potx" id="{4AB84828-955F-45A0-9EDC-2B66E1441F5B}" vid="{76EAEB21-581D-4C23-8C76-7DE5433EFADF}"/>
    </a:ext>
  </a:extLst>
</a:theme>
</file>

<file path=ppt/theme/theme4.xml><?xml version="1.0" encoding="utf-8"?>
<a:theme xmlns:a="http://schemas.openxmlformats.org/drawingml/2006/main" name="ENSICAEN - Sections Type 3 - Illustrées et Contenus">
  <a:themeElements>
    <a:clrScheme name="ENSICAE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ABBBF"/>
      </a:accent1>
      <a:accent2>
        <a:srgbClr val="AEB11C"/>
      </a:accent2>
      <a:accent3>
        <a:srgbClr val="DC943B"/>
      </a:accent3>
      <a:accent4>
        <a:srgbClr val="CE5858"/>
      </a:accent4>
      <a:accent5>
        <a:srgbClr val="7B949E"/>
      </a:accent5>
      <a:accent6>
        <a:srgbClr val="AFC0C9"/>
      </a:accent6>
      <a:hlink>
        <a:srgbClr val="588DC8"/>
      </a:hlink>
      <a:folHlink>
        <a:srgbClr val="4ABBBF"/>
      </a:folHlink>
    </a:clrScheme>
    <a:fontScheme name="ENSICAEN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dèle de présentation v1.1.potx" id="{4AB84828-955F-45A0-9EDC-2B66E1441F5B}" vid="{0759F95F-E6EB-4D9D-8790-DEA6CB0C457D}"/>
    </a:ext>
  </a:extLst>
</a:theme>
</file>

<file path=ppt/theme/theme5.xml><?xml version="1.0" encoding="utf-8"?>
<a:theme xmlns:a="http://schemas.openxmlformats.org/drawingml/2006/main" name="ENSICAEN - Contenus">
  <a:themeElements>
    <a:clrScheme name="ENSICAE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ABBBF"/>
      </a:accent1>
      <a:accent2>
        <a:srgbClr val="AEB11C"/>
      </a:accent2>
      <a:accent3>
        <a:srgbClr val="DC943B"/>
      </a:accent3>
      <a:accent4>
        <a:srgbClr val="CE5858"/>
      </a:accent4>
      <a:accent5>
        <a:srgbClr val="7B949E"/>
      </a:accent5>
      <a:accent6>
        <a:srgbClr val="AFC0C9"/>
      </a:accent6>
      <a:hlink>
        <a:srgbClr val="588DC8"/>
      </a:hlink>
      <a:folHlink>
        <a:srgbClr val="4ABBBF"/>
      </a:folHlink>
    </a:clrScheme>
    <a:fontScheme name="ENSICAEN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dèle de présentation v1.1.potx" id="{4AB84828-955F-45A0-9EDC-2B66E1441F5B}" vid="{D1B72FF1-5579-4E08-9553-D077CAA48447}"/>
    </a:ext>
  </a:extLst>
</a:theme>
</file>

<file path=ppt/theme/theme6.xml><?xml version="1.0" encoding="utf-8"?>
<a:theme xmlns:a="http://schemas.openxmlformats.org/drawingml/2006/main" name="ENSICAEN - Contenus Illustrés">
  <a:themeElements>
    <a:clrScheme name="ENSICAE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ABBBF"/>
      </a:accent1>
      <a:accent2>
        <a:srgbClr val="AEB11C"/>
      </a:accent2>
      <a:accent3>
        <a:srgbClr val="DC943B"/>
      </a:accent3>
      <a:accent4>
        <a:srgbClr val="CE5858"/>
      </a:accent4>
      <a:accent5>
        <a:srgbClr val="7B949E"/>
      </a:accent5>
      <a:accent6>
        <a:srgbClr val="AFC0C9"/>
      </a:accent6>
      <a:hlink>
        <a:srgbClr val="588DC8"/>
      </a:hlink>
      <a:folHlink>
        <a:srgbClr val="4ABBBF"/>
      </a:folHlink>
    </a:clrScheme>
    <a:fontScheme name="ENSICAEN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dèle de présentation v1.1.potx" id="{4AB84828-955F-45A0-9EDC-2B66E1441F5B}" vid="{2A120CF2-CDA6-4767-AFE3-02999797C465}"/>
    </a:ext>
  </a:extLst>
</a:theme>
</file>

<file path=ppt/theme/theme7.xml><?xml version="1.0" encoding="utf-8"?>
<a:theme xmlns:a="http://schemas.openxmlformats.org/drawingml/2006/main" name="Conception vier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dèle de présentation v1.1.potx" id="{4AB84828-955F-45A0-9EDC-2B66E1441F5B}" vid="{0DEDF9B7-FEE3-4BBF-8374-1B6904B887B7}"/>
    </a:ext>
  </a:extLst>
</a:theme>
</file>

<file path=ppt/theme/theme8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Control xmlns="http://schemas.microsoft.com/VisualStudio/2011/storyboarding/control">
  <Id Name="476ad180-fc79-46dc-9c90-455cf22a5e35" Revision="1" Stencil="System.MyShapes" StencilVersion="1.0"/>
</Control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b4ebf394-daf6-497a-96c5-a2f8c10b38cf">TT6HZDVJM2HV-178-321</_dlc_DocId>
    <_dlc_DocIdUrl xmlns="b4ebf394-daf6-497a-96c5-a2f8c10b38cf">
      <Url>http://vstsdfmoss/sites/VSTSDF/DevDiv/TFS/teams/rm/_layouts/DocIdRedir.aspx?ID=TT6HZDVJM2HV-178-321</Url>
      <Description>TT6HZDVJM2HV-178-321</Description>
    </_dlc_DocIdUrl>
  </documentManagement>
</p:properties>
</file>

<file path=customXml/item3.xml><?xml version="1.0" encoding="utf-8"?>
<Control xmlns="http://schemas.microsoft.com/VisualStudio/2011/storyboarding/control">
  <Id Name="476ad180-fc79-46dc-9c90-455cf22a5e35" Revision="1" Stencil="System.MyShapes" StencilVersion="1.0"/>
</Control>
</file>

<file path=customXml/item4.xml><?xml version="1.0" encoding="utf-8"?>
<Control xmlns="http://schemas.microsoft.com/VisualStudio/2011/storyboarding/control">
  <Id Name="dc33bac1-b0f5-4290-9d3f-4d24054d4e1d" Revision="1" Stencil="System.MyShapes" StencilVersion="1.0"/>
</Control>
</file>

<file path=customXml/item5.xml><?xml version="1.0" encoding="utf-8"?>
<Control xmlns="http://schemas.microsoft.com/VisualStudio/2011/storyboarding/control">
  <Id Name="dc33bac1-b0f5-4290-9d3f-4d24054d4e1d" Revision="1" Stencil="System.MyShapes" StencilVersion="1.0"/>
</Control>
</file>

<file path=customXml/item6.xml><?xml version="1.0" encoding="utf-8"?>
<Control xmlns="http://schemas.microsoft.com/VisualStudio/2011/storyboarding/control">
  <Id Name="System.Storyboarding.Common.LinkBar" Revision="1" Stencil="System.Storyboarding.Common" StencilVersion="0.1"/>
</Control>
</file>

<file path=customXml/itemProps1.xml><?xml version="1.0" encoding="utf-8"?>
<ds:datastoreItem xmlns:ds="http://schemas.openxmlformats.org/officeDocument/2006/customXml" ds:itemID="{5887E934-5E3B-418F-9A7B-F047D5589439}">
  <ds:schemaRefs>
    <ds:schemaRef ds:uri="http://schemas.microsoft.com/VisualStudio/2011/storyboarding/control"/>
  </ds:schemaRefs>
</ds:datastoreItem>
</file>

<file path=customXml/itemProps2.xml><?xml version="1.0" encoding="utf-8"?>
<ds:datastoreItem xmlns:ds="http://schemas.openxmlformats.org/officeDocument/2006/customXml" ds:itemID="{1322E1B6-B69B-4B1E-9F64-FFB1E4A65691}">
  <ds:schemaRefs>
    <ds:schemaRef ds:uri="http://schemas.microsoft.com/office/2006/metadata/properties"/>
    <ds:schemaRef ds:uri="http://schemas.microsoft.com/office/infopath/2007/PartnerControls"/>
    <ds:schemaRef ds:uri="b4ebf394-daf6-497a-96c5-a2f8c10b38cf"/>
  </ds:schemaRefs>
</ds:datastoreItem>
</file>

<file path=customXml/itemProps3.xml><?xml version="1.0" encoding="utf-8"?>
<ds:datastoreItem xmlns:ds="http://schemas.openxmlformats.org/officeDocument/2006/customXml" ds:itemID="{5668985D-730A-4567-9AED-B3B01C20DF7C}">
  <ds:schemaRefs>
    <ds:schemaRef ds:uri="http://schemas.microsoft.com/VisualStudio/2011/storyboarding/control"/>
  </ds:schemaRefs>
</ds:datastoreItem>
</file>

<file path=customXml/itemProps4.xml><?xml version="1.0" encoding="utf-8"?>
<ds:datastoreItem xmlns:ds="http://schemas.openxmlformats.org/officeDocument/2006/customXml" ds:itemID="{F616F0AA-0C5B-4B29-9221-AEB6DC38E570}">
  <ds:schemaRefs>
    <ds:schemaRef ds:uri="http://schemas.microsoft.com/VisualStudio/2011/storyboarding/control"/>
  </ds:schemaRefs>
</ds:datastoreItem>
</file>

<file path=customXml/itemProps5.xml><?xml version="1.0" encoding="utf-8"?>
<ds:datastoreItem xmlns:ds="http://schemas.openxmlformats.org/officeDocument/2006/customXml" ds:itemID="{E0CF8772-32EB-42DF-A965-531B12B79F80}">
  <ds:schemaRefs>
    <ds:schemaRef ds:uri="http://schemas.microsoft.com/VisualStudio/2011/storyboarding/control"/>
  </ds:schemaRefs>
</ds:datastoreItem>
</file>

<file path=customXml/itemProps6.xml><?xml version="1.0" encoding="utf-8"?>
<ds:datastoreItem xmlns:ds="http://schemas.openxmlformats.org/officeDocument/2006/customXml" ds:itemID="{C236396D-0385-488E-9234-CA30AE64F27A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5093</TotalTime>
  <Words>334</Words>
  <Application>Microsoft Office PowerPoint</Application>
  <PresentationFormat>Grand écran</PresentationFormat>
  <Paragraphs>89</Paragraphs>
  <Slides>25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7</vt:i4>
      </vt:variant>
      <vt:variant>
        <vt:lpstr>Titres des diapositives</vt:lpstr>
      </vt:variant>
      <vt:variant>
        <vt:i4>25</vt:i4>
      </vt:variant>
    </vt:vector>
  </HeadingPairs>
  <TitlesOfParts>
    <vt:vector size="41" baseType="lpstr">
      <vt:lpstr>Arial</vt:lpstr>
      <vt:lpstr>Calibri</vt:lpstr>
      <vt:lpstr>Calibri Light</vt:lpstr>
      <vt:lpstr>Cambria Math</vt:lpstr>
      <vt:lpstr>Segoe UI</vt:lpstr>
      <vt:lpstr>Segoe UI Light</vt:lpstr>
      <vt:lpstr>Segoe UI Semibold</vt:lpstr>
      <vt:lpstr>Segoe UI Semilight</vt:lpstr>
      <vt:lpstr>Wingdings</vt:lpstr>
      <vt:lpstr>ENSICAEN - Entêtes et Conclusions</vt:lpstr>
      <vt:lpstr>ENSICAEN - Sections Type 1 - Simple</vt:lpstr>
      <vt:lpstr>ENSICAEN - Sections Type 2 - Illustrées</vt:lpstr>
      <vt:lpstr>ENSICAEN - Sections Type 3 - Illustrées et Contenus</vt:lpstr>
      <vt:lpstr>ENSICAEN - Contenus</vt:lpstr>
      <vt:lpstr>ENSICAEN - Contenus Illustrés</vt:lpstr>
      <vt:lpstr>Conception vierge</vt:lpstr>
      <vt:lpstr>Projet RACE</vt:lpstr>
      <vt:lpstr>Sommaire</vt:lpstr>
      <vt:lpstr>Introduction</vt:lpstr>
      <vt:lpstr>Vue d’ensemble</vt:lpstr>
      <vt:lpstr>Prototypage Wifi</vt:lpstr>
      <vt:lpstr>Routage</vt:lpstr>
      <vt:lpstr>Configuration Harmony</vt:lpstr>
      <vt:lpstr>Application Harmony</vt:lpstr>
      <vt:lpstr>Application QT</vt:lpstr>
      <vt:lpstr>graphique</vt:lpstr>
      <vt:lpstr>Prototypage Hardware</vt:lpstr>
      <vt:lpstr>Routage</vt:lpstr>
      <vt:lpstr>Configuration Harmony</vt:lpstr>
      <vt:lpstr>Initialisation modules</vt:lpstr>
      <vt:lpstr>Test avec application</vt:lpstr>
      <vt:lpstr>Fusion des deux parties</vt:lpstr>
      <vt:lpstr>routage</vt:lpstr>
      <vt:lpstr>Application wifi : problèmes</vt:lpstr>
      <vt:lpstr>Application wifi : solutions</vt:lpstr>
      <vt:lpstr>RECEPTION, envoi et décodage des trames</vt:lpstr>
      <vt:lpstr>Déconnexion manuelle</vt:lpstr>
      <vt:lpstr>manette</vt:lpstr>
      <vt:lpstr>Conclusion</vt:lpstr>
      <vt:lpstr>conclusion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Projet RACE</dc:title>
  <dc:creator>brice poignant</dc:creator>
  <cp:lastModifiedBy>brice poignant</cp:lastModifiedBy>
  <cp:revision>127</cp:revision>
  <dcterms:created xsi:type="dcterms:W3CDTF">2020-08-01T00:46:01Z</dcterms:created>
  <dcterms:modified xsi:type="dcterms:W3CDTF">2020-08-25T23:28:13Z</dcterms:modified>
</cp:coreProperties>
</file>